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0DC8-7B55-4A87-BF56-0963494A12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89CD-86A0-4226-ACF8-A20F199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Crucible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 1 Scene 1</a:t>
            </a:r>
          </a:p>
          <a:p>
            <a:r>
              <a:rPr lang="en-US" smtClean="0"/>
              <a:t>Vocabulary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6172200" cy="3394075"/>
          </a:xfrm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0" y="4648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Faction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90800" y="5410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group or a clique</a:t>
            </a:r>
          </a:p>
        </p:txBody>
      </p:sp>
    </p:spTree>
    <p:extLst>
      <p:ext uri="{BB962C8B-B14F-4D97-AF65-F5344CB8AC3E}">
        <p14:creationId xmlns:p14="http://schemas.microsoft.com/office/powerpoint/2010/main" val="15920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33400"/>
            <a:ext cx="5105400" cy="3705225"/>
          </a:xfrm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819400" y="4648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Trafficked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895600" y="54102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Traded, had dealing or associations</a:t>
            </a:r>
          </a:p>
        </p:txBody>
      </p:sp>
    </p:spTree>
    <p:extLst>
      <p:ext uri="{BB962C8B-B14F-4D97-AF65-F5344CB8AC3E}">
        <p14:creationId xmlns:p14="http://schemas.microsoft.com/office/powerpoint/2010/main" val="36318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81000"/>
            <a:ext cx="2971800" cy="4495800"/>
          </a:xfrm>
          <a:noFill/>
          <a:ln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733800" y="4876800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Heathen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819400" y="5486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uncivilized or irreligious person</a:t>
            </a:r>
          </a:p>
        </p:txBody>
      </p:sp>
    </p:spTree>
    <p:extLst>
      <p:ext uri="{BB962C8B-B14F-4D97-AF65-F5344CB8AC3E}">
        <p14:creationId xmlns:p14="http://schemas.microsoft.com/office/powerpoint/2010/main" val="5528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1000"/>
            <a:ext cx="5715000" cy="3143250"/>
          </a:xfr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971800" y="4038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Sniveling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667000" y="46482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Speaking or acting in a whining, sniffling, tearful or weakly manner</a:t>
            </a:r>
          </a:p>
        </p:txBody>
      </p:sp>
    </p:spTree>
    <p:extLst>
      <p:ext uri="{BB962C8B-B14F-4D97-AF65-F5344CB8AC3E}">
        <p14:creationId xmlns:p14="http://schemas.microsoft.com/office/powerpoint/2010/main" val="6381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04800"/>
            <a:ext cx="7391400" cy="4065588"/>
          </a:xfrm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133600" y="4800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Abomination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09800" y="53340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Sources of utter disgust or intense dislike; hateful disgusting actions</a:t>
            </a:r>
          </a:p>
        </p:txBody>
      </p:sp>
    </p:spTree>
    <p:extLst>
      <p:ext uri="{BB962C8B-B14F-4D97-AF65-F5344CB8AC3E}">
        <p14:creationId xmlns:p14="http://schemas.microsoft.com/office/powerpoint/2010/main" val="12239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Crucible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Crucible</dc:title>
  <dc:creator>SOLSCH Domain Administrator</dc:creator>
  <cp:lastModifiedBy>Windows User</cp:lastModifiedBy>
  <cp:revision>1</cp:revision>
  <dcterms:created xsi:type="dcterms:W3CDTF">2012-09-17T18:43:55Z</dcterms:created>
  <dcterms:modified xsi:type="dcterms:W3CDTF">2016-11-09T18:04:30Z</dcterms:modified>
</cp:coreProperties>
</file>