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2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4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0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3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11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4918D-DBCB-4F0E-8BAB-894B4F7164C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62C86-AA4E-4E56-AD33-B54229A19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 2 Vocab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61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begrudge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envy the possession of something</a:t>
            </a:r>
          </a:p>
        </p:txBody>
      </p:sp>
    </p:spTree>
    <p:extLst>
      <p:ext uri="{BB962C8B-B14F-4D97-AF65-F5344CB8AC3E}">
        <p14:creationId xmlns:p14="http://schemas.microsoft.com/office/powerpoint/2010/main" val="128396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Ameliorate</a:t>
            </a: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4191000" cy="4525963"/>
          </a:xfrm>
        </p:spPr>
      </p:pic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improve or make better</a:t>
            </a:r>
          </a:p>
        </p:txBody>
      </p:sp>
    </p:spTree>
    <p:extLst>
      <p:ext uri="{BB962C8B-B14F-4D97-AF65-F5344CB8AC3E}">
        <p14:creationId xmlns:p14="http://schemas.microsoft.com/office/powerpoint/2010/main" val="156763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Condemnation</a:t>
            </a: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act of completely disapproving of something</a:t>
            </a:r>
          </a:p>
        </p:txBody>
      </p:sp>
    </p:spTree>
    <p:extLst>
      <p:ext uri="{BB962C8B-B14F-4D97-AF65-F5344CB8AC3E}">
        <p14:creationId xmlns:p14="http://schemas.microsoft.com/office/powerpoint/2010/main" val="205791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Falter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lose courage or confidence</a:t>
            </a:r>
          </a:p>
        </p:txBody>
      </p:sp>
    </p:spTree>
    <p:extLst>
      <p:ext uri="{BB962C8B-B14F-4D97-AF65-F5344CB8AC3E}">
        <p14:creationId xmlns:p14="http://schemas.microsoft.com/office/powerpoint/2010/main" val="160368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Dote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show excessive love or fondness</a:t>
            </a:r>
          </a:p>
        </p:txBody>
      </p:sp>
    </p:spTree>
    <p:extLst>
      <p:ext uri="{BB962C8B-B14F-4D97-AF65-F5344CB8AC3E}">
        <p14:creationId xmlns:p14="http://schemas.microsoft.com/office/powerpoint/2010/main" val="24783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Scoffing</a:t>
            </a: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mock or ridicule someone</a:t>
            </a:r>
          </a:p>
        </p:txBody>
      </p:sp>
    </p:spTree>
    <p:extLst>
      <p:ext uri="{BB962C8B-B14F-4D97-AF65-F5344CB8AC3E}">
        <p14:creationId xmlns:p14="http://schemas.microsoft.com/office/powerpoint/2010/main" val="86981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Pallor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pale condition that looks unnatural</a:t>
            </a:r>
          </a:p>
        </p:txBody>
      </p:sp>
    </p:spTree>
    <p:extLst>
      <p:ext uri="{BB962C8B-B14F-4D97-AF65-F5344CB8AC3E}">
        <p14:creationId xmlns:p14="http://schemas.microsoft.com/office/powerpoint/2010/main" val="274472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Conceding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admit to something, usually reluctantly</a:t>
            </a:r>
          </a:p>
        </p:txBody>
      </p:sp>
    </p:spTree>
    <p:extLst>
      <p:ext uri="{BB962C8B-B14F-4D97-AF65-F5344CB8AC3E}">
        <p14:creationId xmlns:p14="http://schemas.microsoft.com/office/powerpoint/2010/main" val="338825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deference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respect</a:t>
            </a:r>
          </a:p>
        </p:txBody>
      </p:sp>
    </p:spTree>
    <p:extLst>
      <p:ext uri="{BB962C8B-B14F-4D97-AF65-F5344CB8AC3E}">
        <p14:creationId xmlns:p14="http://schemas.microsoft.com/office/powerpoint/2010/main" val="274557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Act 2 Vocab</vt:lpstr>
      <vt:lpstr>Ameliorate</vt:lpstr>
      <vt:lpstr>Condemnation</vt:lpstr>
      <vt:lpstr>Falter</vt:lpstr>
      <vt:lpstr>Dote</vt:lpstr>
      <vt:lpstr>Scoffing</vt:lpstr>
      <vt:lpstr>Pallor</vt:lpstr>
      <vt:lpstr>Conceding</vt:lpstr>
      <vt:lpstr>deference</vt:lpstr>
      <vt:lpstr>begrudge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2 Vocab</dc:title>
  <dc:creator>SOLSCH Domain Administrator</dc:creator>
  <cp:lastModifiedBy>Windows User</cp:lastModifiedBy>
  <cp:revision>1</cp:revision>
  <dcterms:created xsi:type="dcterms:W3CDTF">2012-10-01T16:24:21Z</dcterms:created>
  <dcterms:modified xsi:type="dcterms:W3CDTF">2016-11-09T18:04:52Z</dcterms:modified>
</cp:coreProperties>
</file>