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4F866-86E0-41C9-87C2-BEA81877BB5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5940F-24B4-4198-8271-A79BA3FA4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73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6CF2-4A26-4810-A43F-639A84242E7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3D62-65BA-44B0-9C25-65D275C2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6CF2-4A26-4810-A43F-639A84242E7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3D62-65BA-44B0-9C25-65D275C2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2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6CF2-4A26-4810-A43F-639A84242E7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3D62-65BA-44B0-9C25-65D275C2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5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6CF2-4A26-4810-A43F-639A84242E7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3D62-65BA-44B0-9C25-65D275C2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1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6CF2-4A26-4810-A43F-639A84242E7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3D62-65BA-44B0-9C25-65D275C2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8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6CF2-4A26-4810-A43F-639A84242E7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3D62-65BA-44B0-9C25-65D275C2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6CF2-4A26-4810-A43F-639A84242E7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3D62-65BA-44B0-9C25-65D275C2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4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6CF2-4A26-4810-A43F-639A84242E7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3D62-65BA-44B0-9C25-65D275C2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3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6CF2-4A26-4810-A43F-639A84242E7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3D62-65BA-44B0-9C25-65D275C2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6CF2-4A26-4810-A43F-639A84242E7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3D62-65BA-44B0-9C25-65D275C2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6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6CF2-4A26-4810-A43F-639A84242E7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3D62-65BA-44B0-9C25-65D275C2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0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C6CF2-4A26-4810-A43F-639A84242E7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03D62-65BA-44B0-9C25-65D275C2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7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 </a:t>
            </a:r>
            <a:r>
              <a:rPr lang="en-US" smtClean="0"/>
              <a:t>3 Vocab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daft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Crazy, mad, stupid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9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  <p:bldP spid="1617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pious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Devoted to and respectful of religion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  <p:bldP spid="1628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evasive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Trying to avoid or escape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6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  <p:bldP spid="1638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misgivings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Feelings of doubt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2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vengeance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Violent revenge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  <p:bldP spid="1658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trifle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Of little importance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9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  <p:bldP spid="1536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tainted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 a trace of bad in something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5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flailing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Moving arms around violently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7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subtle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Not obvious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  <p:bldP spid="1566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calamity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A great misfortune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  <p:bldP spid="1577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avid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enthusiastic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1587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blasphemy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4038600" cy="4525963"/>
          </a:xfrm>
        </p:spPr>
      </p:pic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609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Disrespectful words or actions about a religion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7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  <p:bldP spid="1597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theology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Study of religion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4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  <p:bldP spid="16077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67</Words>
  <Application>Microsoft Office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Act 3 Vocab</vt:lpstr>
      <vt:lpstr>trifle</vt:lpstr>
      <vt:lpstr>tainted</vt:lpstr>
      <vt:lpstr>flailing</vt:lpstr>
      <vt:lpstr>subtle</vt:lpstr>
      <vt:lpstr>calamity</vt:lpstr>
      <vt:lpstr>avid</vt:lpstr>
      <vt:lpstr>blasphemy</vt:lpstr>
      <vt:lpstr>theology</vt:lpstr>
      <vt:lpstr>daft</vt:lpstr>
      <vt:lpstr>pious</vt:lpstr>
      <vt:lpstr>evasive</vt:lpstr>
      <vt:lpstr>misgivings</vt:lpstr>
      <vt:lpstr>vengeance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3 Vocab</dc:title>
  <dc:creator>SOLSCH Domain Administrator</dc:creator>
  <cp:lastModifiedBy>Windows User</cp:lastModifiedBy>
  <cp:revision>2</cp:revision>
  <cp:lastPrinted>2016-11-14T12:05:04Z</cp:lastPrinted>
  <dcterms:created xsi:type="dcterms:W3CDTF">2012-10-11T18:49:11Z</dcterms:created>
  <dcterms:modified xsi:type="dcterms:W3CDTF">2016-11-14T13:37:38Z</dcterms:modified>
</cp:coreProperties>
</file>