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08B9-8947-4724-930A-CDF97B70E5D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236-B265-4C02-905E-60E60607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75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08B9-8947-4724-930A-CDF97B70E5D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236-B265-4C02-905E-60E60607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50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08B9-8947-4724-930A-CDF97B70E5D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236-B265-4C02-905E-60E60607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52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08B9-8947-4724-930A-CDF97B70E5D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236-B265-4C02-905E-60E60607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12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08B9-8947-4724-930A-CDF97B70E5D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236-B265-4C02-905E-60E60607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081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08B9-8947-4724-930A-CDF97B70E5D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236-B265-4C02-905E-60E60607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474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08B9-8947-4724-930A-CDF97B70E5D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236-B265-4C02-905E-60E60607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88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08B9-8947-4724-930A-CDF97B70E5D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236-B265-4C02-905E-60E60607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127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08B9-8947-4724-930A-CDF97B70E5D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236-B265-4C02-905E-60E60607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8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08B9-8947-4724-930A-CDF97B70E5D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236-B265-4C02-905E-60E60607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0472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D08B9-8947-4724-930A-CDF97B70E5D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796236-B265-4C02-905E-60E60607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138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D08B9-8947-4724-930A-CDF97B70E5DE}" type="datetimeFigureOut">
              <a:rPr lang="en-US" smtClean="0"/>
              <a:t>11/9/2016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96236-B265-4C02-905E-60E60607AF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7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Act </a:t>
            </a:r>
            <a:r>
              <a:rPr lang="en-US" smtClean="0"/>
              <a:t>4 Vocab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6794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Conciliatory</a:t>
            </a:r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Winning over someone, reconcile differences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76400"/>
            <a:ext cx="4286250" cy="406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0095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  <p:bldP spid="2560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Beguile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Using trickery or flattery to deceive someone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337185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237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 Floundering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To struggle helplessly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175125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589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/>
      <p:bldP spid="2970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 Adamant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r>
              <a:rPr lang="en-US" smtClean="0"/>
              <a:t>Not willing to give up your opinion regardless of other arguments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00200"/>
            <a:ext cx="4267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2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  <p:bldP spid="3072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 Cleave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To stick together closely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524000"/>
            <a:ext cx="431641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8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  <p:bldP spid="3174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000" smtClean="0"/>
              <a:t>Disputation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mtClean="0"/>
              <a:t>To argue or debate</a:t>
            </a:r>
          </a:p>
          <a:p>
            <a:pPr>
              <a:buFontTx/>
              <a:buNone/>
            </a:pPr>
            <a:endParaRPr lang="en-US" smtClean="0"/>
          </a:p>
          <a:p>
            <a:pPr>
              <a:buFontTx/>
              <a:buNone/>
            </a:pPr>
            <a:endParaRPr lang="en-US" smtClean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33600"/>
            <a:ext cx="4114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7675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  <p:bldP spid="35844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</Words>
  <Application>Microsoft Office PowerPoint</Application>
  <PresentationFormat>On-screen Show 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Act 4 Vocab</vt:lpstr>
      <vt:lpstr>Conciliatory</vt:lpstr>
      <vt:lpstr>Beguile </vt:lpstr>
      <vt:lpstr>  Floundering</vt:lpstr>
      <vt:lpstr>  Adamant</vt:lpstr>
      <vt:lpstr>  Cleave </vt:lpstr>
      <vt:lpstr>Disputation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Act 4 Vocab</dc:title>
  <dc:creator>SOLSCH Domain Administrator</dc:creator>
  <cp:lastModifiedBy>Windows User</cp:lastModifiedBy>
  <cp:revision>1</cp:revision>
  <dcterms:created xsi:type="dcterms:W3CDTF">2012-10-29T19:53:51Z</dcterms:created>
  <dcterms:modified xsi:type="dcterms:W3CDTF">2016-11-09T18:06:49Z</dcterms:modified>
</cp:coreProperties>
</file>