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September 29,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September 29,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3" y="4646759"/>
            <a:ext cx="5120640" cy="1581150"/>
          </a:xfrm>
        </p:spPr>
        <p:txBody>
          <a:bodyPr/>
          <a:lstStyle/>
          <a:p>
            <a:r>
              <a:rPr lang="en-US" sz="2800" dirty="0" smtClean="0"/>
              <a:t>By Lorraine Hansberry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4.bp.blogspot.com/-Yam4v3Lr4gQ/T3NW-zgJO_I/AAAAAAAAABw/BUs5xW0-v_M/s1600/2009-sept-raisin-in-the-su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96" y="276677"/>
            <a:ext cx="5120640" cy="43700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6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Symbols</a:t>
            </a:r>
            <a:endParaRPr lang="en-US" sz="4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4660537" cy="4937760"/>
          </a:xfrm>
        </p:spPr>
        <p:txBody>
          <a:bodyPr/>
          <a:lstStyle/>
          <a:p>
            <a:r>
              <a:rPr lang="en-US" dirty="0" smtClean="0"/>
              <a:t>See if you can analyze the following images, and interpret a deeper meaning out </a:t>
            </a:r>
            <a:r>
              <a:rPr lang="en-US" smtClean="0"/>
              <a:t>of them…</a:t>
            </a:r>
            <a:endParaRPr lang="en-US" dirty="0"/>
          </a:p>
        </p:txBody>
      </p:sp>
      <p:pic>
        <p:nvPicPr>
          <p:cNvPr id="8" name="Picture 7" descr="http://www.relationshipeconomics.net/blog/wp-content/uploads/2011/03/Plant-a-Se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71" y="3429000"/>
            <a:ext cx="3336109" cy="328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kenlauher.com/Portals/40296/images/feng_Shui_childr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2" y="2544081"/>
            <a:ext cx="4027715" cy="297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blog.rateyourburn.com/blog/Uploads/dolla-dolla-bills-guide-to-inexpensive-fitness-beginner-specials-nyc-rateyourbur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57" y="384047"/>
            <a:ext cx="3646714" cy="2555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098143" y="2544081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Money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" y="5223040"/>
            <a:ext cx="17576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Children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67829" y="4930652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Plants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94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76224" y="228600"/>
            <a:ext cx="3116490" cy="1295399"/>
          </a:xfrm>
        </p:spPr>
        <p:txBody>
          <a:bodyPr>
            <a:noAutofit/>
          </a:bodyPr>
          <a:lstStyle/>
          <a:p>
            <a:r>
              <a:rPr lang="en-US" sz="2800" dirty="0" smtClean="0"/>
              <a:t>Lorraine Hansberry author</a:t>
            </a:r>
            <a:endParaRPr lang="en-US" sz="2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1930-1965</a:t>
            </a:r>
          </a:p>
          <a:p>
            <a:endParaRPr lang="en-US" sz="2400" dirty="0"/>
          </a:p>
          <a:p>
            <a:r>
              <a:rPr lang="en-US" sz="2400" dirty="0" smtClean="0"/>
              <a:t>Writer, journalist, and activist </a:t>
            </a:r>
          </a:p>
          <a:p>
            <a:endParaRPr lang="en-US" sz="2400" dirty="0"/>
          </a:p>
          <a:p>
            <a:r>
              <a:rPr lang="en-US" sz="2400" dirty="0" smtClean="0"/>
              <a:t>Her family faced racial segregation when they lived in Chicago</a:t>
            </a:r>
            <a:endParaRPr lang="en-US" sz="2400" dirty="0"/>
          </a:p>
        </p:txBody>
      </p:sp>
      <p:pic>
        <p:nvPicPr>
          <p:cNvPr id="15" name="Picture Placeholder 14" descr="http://hulshofschmidt.files.wordpress.com/2011/01/hansberry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5" b="12465"/>
          <a:stretch>
            <a:fillRect/>
          </a:stretch>
        </p:blipFill>
        <p:spPr bwMode="auto">
          <a:xfrm>
            <a:off x="3392714" y="0"/>
            <a:ext cx="575128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24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3043918" cy="1298448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A Raisin in the Sun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Her most important work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001" y="1938383"/>
            <a:ext cx="3193142" cy="470916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Setting:</a:t>
            </a:r>
          </a:p>
          <a:p>
            <a:r>
              <a:rPr lang="en-US" sz="2000" dirty="0" smtClean="0"/>
              <a:t>Sometime </a:t>
            </a:r>
            <a:r>
              <a:rPr lang="en-US" sz="2000" smtClean="0"/>
              <a:t>between 1940s </a:t>
            </a:r>
            <a:r>
              <a:rPr lang="en-US" sz="2000" dirty="0" smtClean="0"/>
              <a:t>and 1959, South-side Chicago</a:t>
            </a:r>
          </a:p>
          <a:p>
            <a:endParaRPr lang="en-US" sz="2000" dirty="0"/>
          </a:p>
          <a:p>
            <a:r>
              <a:rPr lang="en-US" sz="2200" b="1" dirty="0" smtClean="0"/>
              <a:t>Main Characters: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r>
              <a:rPr lang="en-US" sz="2000" dirty="0" smtClean="0"/>
              <a:t>Walter Younger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r>
              <a:rPr lang="en-US" sz="2000" dirty="0" smtClean="0"/>
              <a:t>Ruth Younger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r>
              <a:rPr lang="en-US" sz="2000" dirty="0" smtClean="0"/>
              <a:t>Lena “Mama” Younger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r>
              <a:rPr lang="en-US" sz="2000" dirty="0" err="1" smtClean="0"/>
              <a:t>Beneatha</a:t>
            </a:r>
            <a:r>
              <a:rPr lang="en-US" sz="2000" dirty="0" smtClean="0"/>
              <a:t> Younger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r>
              <a:rPr lang="en-US" sz="2000" dirty="0" smtClean="0"/>
              <a:t>Travis Younger</a:t>
            </a:r>
            <a:endParaRPr lang="en-US" sz="2000" dirty="0"/>
          </a:p>
        </p:txBody>
      </p:sp>
      <p:pic>
        <p:nvPicPr>
          <p:cNvPr id="5" name="Content Placeholder 4" descr="A Raisin In the Sun (Daniel Petrie, 1961)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5" r="18305"/>
          <a:stretch>
            <a:fillRect/>
          </a:stretch>
        </p:blipFill>
        <p:spPr bwMode="auto">
          <a:xfrm>
            <a:off x="3320143" y="0"/>
            <a:ext cx="6349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99857" y="228601"/>
            <a:ext cx="513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All photo-stills from 1961 Daniel Petrie production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Ruth</a:t>
            </a:r>
            <a:endParaRPr lang="en-US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mother, wife, and maid in Chicago</a:t>
            </a:r>
          </a:p>
          <a:p>
            <a:endParaRPr lang="en-US" sz="2400" dirty="0"/>
          </a:p>
          <a:p>
            <a:r>
              <a:rPr lang="en-US" sz="2400" dirty="0" smtClean="0"/>
              <a:t>Loves and cares for her family, but struggles</a:t>
            </a:r>
          </a:p>
          <a:p>
            <a:endParaRPr lang="en-US" sz="2400" dirty="0"/>
          </a:p>
          <a:p>
            <a:r>
              <a:rPr lang="en-US" sz="2400" b="1" dirty="0" smtClean="0"/>
              <a:t>Conflicts</a:t>
            </a:r>
            <a:r>
              <a:rPr lang="en-US" sz="2400" dirty="0" smtClean="0"/>
              <a:t>: caring for her husband and child</a:t>
            </a:r>
            <a:endParaRPr lang="en-US" sz="2400" dirty="0"/>
          </a:p>
        </p:txBody>
      </p:sp>
      <p:pic>
        <p:nvPicPr>
          <p:cNvPr id="5" name="Content Placeholder 4" descr="http://1.bp.blogspot.com/_7k4YC_LbdpQ/SDLRMtROzQI/AAAAAAAAAAM/dn1GoI6Bvkg/S700/Raisin-In-Sun-Ruby_l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 b="77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86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Walter</a:t>
            </a:r>
            <a:endParaRPr lang="en-US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Ruth’s husband</a:t>
            </a:r>
          </a:p>
          <a:p>
            <a:endParaRPr lang="en-US" sz="2400" dirty="0"/>
          </a:p>
          <a:p>
            <a:r>
              <a:rPr lang="en-US" sz="2400" dirty="0" smtClean="0"/>
              <a:t>Tries to provide for his family, but struggles</a:t>
            </a:r>
          </a:p>
          <a:p>
            <a:endParaRPr lang="en-US" sz="2400" dirty="0"/>
          </a:p>
          <a:p>
            <a:r>
              <a:rPr lang="en-US" sz="2400" b="1" dirty="0" smtClean="0"/>
              <a:t>Conflicts:</a:t>
            </a:r>
            <a:r>
              <a:rPr lang="en-US" sz="2400" dirty="0" smtClean="0"/>
              <a:t> Money, Learning how to be a man</a:t>
            </a:r>
            <a:endParaRPr lang="en-US" sz="2400" b="1" dirty="0"/>
          </a:p>
        </p:txBody>
      </p:sp>
      <p:pic>
        <p:nvPicPr>
          <p:cNvPr id="5" name="Content Placeholder 4" descr="http://www.umbc.edu/cadvc/foralltheworld/images/film/A-Raisin-in-the-Sun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1" r="2495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45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Mama</a:t>
            </a:r>
            <a:endParaRPr lang="en-US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Walter and </a:t>
            </a:r>
            <a:r>
              <a:rPr lang="en-US" sz="2400" dirty="0" err="1" smtClean="0"/>
              <a:t>Beneatha’s</a:t>
            </a:r>
            <a:r>
              <a:rPr lang="en-US" sz="2400" dirty="0" smtClean="0"/>
              <a:t> mother</a:t>
            </a:r>
          </a:p>
          <a:p>
            <a:endParaRPr lang="en-US" sz="2400" dirty="0"/>
          </a:p>
          <a:p>
            <a:r>
              <a:rPr lang="en-US" sz="2400" dirty="0" smtClean="0"/>
              <a:t>Recently lost her husband</a:t>
            </a:r>
          </a:p>
          <a:p>
            <a:endParaRPr lang="en-US" sz="2400" dirty="0"/>
          </a:p>
          <a:p>
            <a:r>
              <a:rPr lang="en-US" sz="2400" b="1" dirty="0" smtClean="0"/>
              <a:t>Conflicts:</a:t>
            </a:r>
            <a:r>
              <a:rPr lang="en-US" sz="2400" dirty="0" smtClean="0"/>
              <a:t> Raising her children</a:t>
            </a:r>
            <a:endParaRPr lang="en-US" sz="2400" b="1" dirty="0"/>
          </a:p>
        </p:txBody>
      </p:sp>
      <p:pic>
        <p:nvPicPr>
          <p:cNvPr id="5" name="Content Placeholder 4" descr="http://25.media.tumblr.com/tumblr_m0xzngYcPE1qljtfao5_1280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" b="349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43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Beneatha</a:t>
            </a:r>
            <a:endParaRPr lang="en-US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Walter’s sister</a:t>
            </a:r>
          </a:p>
          <a:p>
            <a:endParaRPr lang="en-US" sz="2400" dirty="0"/>
          </a:p>
          <a:p>
            <a:r>
              <a:rPr lang="en-US" sz="2400" dirty="0" smtClean="0"/>
              <a:t>Studying at college to become a doctor</a:t>
            </a:r>
          </a:p>
          <a:p>
            <a:endParaRPr lang="en-US" sz="2400" dirty="0"/>
          </a:p>
          <a:p>
            <a:r>
              <a:rPr lang="en-US" sz="2400" b="1" dirty="0" smtClean="0"/>
              <a:t>Conflicts: </a:t>
            </a:r>
            <a:r>
              <a:rPr lang="en-US" sz="2400" dirty="0" smtClean="0"/>
              <a:t>Struggles to express herself, is confused about how to find her way</a:t>
            </a:r>
            <a:endParaRPr lang="en-US" sz="2400" dirty="0"/>
          </a:p>
        </p:txBody>
      </p:sp>
      <p:pic>
        <p:nvPicPr>
          <p:cNvPr id="5" name="Content Placeholder 4" descr="http://www.poorwilliam.net/pix/sands-diana5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" b="494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704772" y="6259287"/>
            <a:ext cx="513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e</a:t>
            </a:r>
            <a:r>
              <a:rPr lang="en-US" dirty="0" err="1" smtClean="0">
                <a:solidFill>
                  <a:schemeClr val="tx2"/>
                </a:solidFill>
              </a:rPr>
              <a:t>n.wikipedia.org</a:t>
            </a:r>
            <a:r>
              <a:rPr lang="en-US" dirty="0" smtClean="0">
                <a:solidFill>
                  <a:schemeClr val="tx2"/>
                </a:solidFill>
              </a:rPr>
              <a:t>/wiki/</a:t>
            </a:r>
            <a:r>
              <a:rPr lang="en-US" dirty="0" err="1" smtClean="0">
                <a:solidFill>
                  <a:schemeClr val="tx2"/>
                </a:solidFill>
              </a:rPr>
              <a:t>Diana_Sands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9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Travis</a:t>
            </a:r>
            <a:endParaRPr lang="en-US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Ruth and Walter’s Son</a:t>
            </a:r>
          </a:p>
          <a:p>
            <a:endParaRPr lang="en-US" sz="2400" dirty="0" smtClean="0"/>
          </a:p>
          <a:p>
            <a:r>
              <a:rPr lang="en-US" sz="2400" dirty="0" smtClean="0"/>
              <a:t>Sleeps on the couch, attends school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Seems to be a symbolic character…</a:t>
            </a:r>
            <a:endParaRPr lang="en-US" sz="2400" dirty="0"/>
          </a:p>
        </p:txBody>
      </p:sp>
      <p:pic>
        <p:nvPicPr>
          <p:cNvPr id="5" name="Content Placeholder 4" descr="http://i.ytimg.com/vi/vYvphT-oVJs/0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r="1670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99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Conflicts</a:t>
            </a:r>
            <a:endParaRPr lang="en-US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family disagrees</a:t>
            </a:r>
          </a:p>
          <a:p>
            <a:endParaRPr lang="en-US" sz="2400" dirty="0"/>
          </a:p>
          <a:p>
            <a:r>
              <a:rPr lang="en-US" sz="2400" dirty="0" smtClean="0"/>
              <a:t>Characters let their family down</a:t>
            </a:r>
          </a:p>
          <a:p>
            <a:endParaRPr lang="en-US" sz="2400" dirty="0"/>
          </a:p>
          <a:p>
            <a:r>
              <a:rPr lang="en-US" sz="2400" dirty="0" smtClean="0"/>
              <a:t>Segregation and racism</a:t>
            </a:r>
            <a:endParaRPr lang="en-US" sz="2400" dirty="0"/>
          </a:p>
        </p:txBody>
      </p:sp>
      <p:pic>
        <p:nvPicPr>
          <p:cNvPr id="5" name="Content Placeholder 4" descr="http://2.bp.blogspot.com/-R17Y5DFxSLs/Tf6Baq_W0VI/AAAAAAAAAw4/VlZjNd0aepU/s1600/raisin+in+the+sun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r="20406"/>
          <a:stretch>
            <a:fillRect/>
          </a:stretch>
        </p:blipFill>
        <p:spPr bwMode="auto">
          <a:xfrm>
            <a:off x="3775935" y="228601"/>
            <a:ext cx="3844065" cy="322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media.kickstatic.com/kickapps/images/66470/photos/PHOTO_17326667_66470_7681590_ap_320X2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50772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06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157</TotalTime>
  <Words>213</Words>
  <Application>Microsoft Macintosh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SOHO</vt:lpstr>
      <vt:lpstr>PowerPoint Presentation</vt:lpstr>
      <vt:lpstr>Lorraine Hansberry author</vt:lpstr>
      <vt:lpstr>A Raisin in the Sun Her most important work</vt:lpstr>
      <vt:lpstr>Ruth</vt:lpstr>
      <vt:lpstr>Walter</vt:lpstr>
      <vt:lpstr>Mama</vt:lpstr>
      <vt:lpstr>Beneatha</vt:lpstr>
      <vt:lpstr>Travis</vt:lpstr>
      <vt:lpstr>Conflicts</vt:lpstr>
      <vt:lpstr>Symbols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Raisin in the Sun</dc:title>
  <dc:creator>Tarantino, Joe</dc:creator>
  <cp:lastModifiedBy>Amy Way</cp:lastModifiedBy>
  <cp:revision>11</cp:revision>
  <dcterms:created xsi:type="dcterms:W3CDTF">2012-12-14T03:45:08Z</dcterms:created>
  <dcterms:modified xsi:type="dcterms:W3CDTF">2014-09-29T18:58:14Z</dcterms:modified>
</cp:coreProperties>
</file>