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8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13D7317-6E33-4B80-9E84-FA8A6C09463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2838-537B-48FA-AE6A-D74DA48975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7317-6E33-4B80-9E84-FA8A6C09463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2838-537B-48FA-AE6A-D74DA48975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7317-6E33-4B80-9E84-FA8A6C09463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2838-537B-48FA-AE6A-D74DA48975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7317-6E33-4B80-9E84-FA8A6C09463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2838-537B-48FA-AE6A-D74DA489752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7317-6E33-4B80-9E84-FA8A6C09463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2838-537B-48FA-AE6A-D74DA489752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7317-6E33-4B80-9E84-FA8A6C09463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2838-537B-48FA-AE6A-D74DA489752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7317-6E33-4B80-9E84-FA8A6C09463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2838-537B-48FA-AE6A-D74DA48975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7317-6E33-4B80-9E84-FA8A6C09463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2838-537B-48FA-AE6A-D74DA489752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7317-6E33-4B80-9E84-FA8A6C09463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2838-537B-48FA-AE6A-D74DA48975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7317-6E33-4B80-9E84-FA8A6C09463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2838-537B-48FA-AE6A-D74DA48975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7317-6E33-4B80-9E84-FA8A6C09463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2838-537B-48FA-AE6A-D74DA48975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13D7317-6E33-4B80-9E84-FA8A6C094631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B442838-537B-48FA-AE6A-D74DA48975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 Kill a Mockingbird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7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6400800" cy="685800"/>
          </a:xfrm>
        </p:spPr>
        <p:txBody>
          <a:bodyPr/>
          <a:lstStyle/>
          <a:p>
            <a:r>
              <a:rPr lang="en-US" dirty="0" smtClean="0"/>
              <a:t>Chapter 1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315200" cy="2514599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story is narrated by a young girl named Jean Louise Finch – but she goes by her nickname of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Scout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She is beginning to explain how her older brother,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Jem</a:t>
            </a:r>
            <a:r>
              <a:rPr lang="en-US" sz="2000" dirty="0" smtClean="0"/>
              <a:t>, got a broken arm many years earlier. </a:t>
            </a:r>
          </a:p>
          <a:p>
            <a:pPr lvl="1"/>
            <a:r>
              <a:rPr lang="en-US" sz="2000" dirty="0" smtClean="0"/>
              <a:t>Her family’s farm is called “Finch’s Landing.” </a:t>
            </a:r>
          </a:p>
          <a:p>
            <a:r>
              <a:rPr lang="en-US" sz="2400" dirty="0" smtClean="0"/>
              <a:t>Scout and </a:t>
            </a:r>
            <a:r>
              <a:rPr lang="en-US" sz="2400" dirty="0" err="1" smtClean="0"/>
              <a:t>Jem’s</a:t>
            </a:r>
            <a:r>
              <a:rPr lang="en-US" sz="2400" dirty="0" smtClean="0"/>
              <a:t> father is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Atticus Finch</a:t>
            </a:r>
            <a:r>
              <a:rPr lang="en-US" sz="2400" dirty="0" smtClean="0"/>
              <a:t>, a lawyer.</a:t>
            </a:r>
          </a:p>
          <a:p>
            <a:r>
              <a:rPr lang="en-US" sz="2400" dirty="0" smtClean="0"/>
              <a:t>They live in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Maycomb</a:t>
            </a:r>
            <a:r>
              <a:rPr lang="en-US" sz="2400" dirty="0" smtClean="0"/>
              <a:t>, a tired, poor old town in the grips of the Great Depression.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211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86000"/>
            <a:ext cx="6400800" cy="3048001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Finch’s cook is an old black woman named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Calpurnia</a:t>
            </a:r>
            <a:r>
              <a:rPr lang="en-US" sz="2400" dirty="0" smtClean="0"/>
              <a:t>. She helps to raise the children and keep house. </a:t>
            </a:r>
          </a:p>
          <a:p>
            <a:r>
              <a:rPr lang="en-US" sz="2400" dirty="0" smtClean="0"/>
              <a:t>Atticus’s wife  died when Scout was 2, so she doesn’t remember much about her mother. </a:t>
            </a:r>
          </a:p>
          <a:p>
            <a:pPr lvl="1"/>
            <a:r>
              <a:rPr lang="en-US" sz="2000" dirty="0" err="1" smtClean="0"/>
              <a:t>Jem</a:t>
            </a:r>
            <a:r>
              <a:rPr lang="en-US" sz="2000" dirty="0" smtClean="0"/>
              <a:t> is four years older and can remember their mother.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081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6400800" cy="685800"/>
          </a:xfrm>
        </p:spPr>
        <p:txBody>
          <a:bodyPr/>
          <a:lstStyle/>
          <a:p>
            <a:r>
              <a:rPr lang="en-US" dirty="0" smtClean="0"/>
              <a:t>Chapter 1 </a:t>
            </a:r>
            <a:r>
              <a:rPr lang="en-US" dirty="0" err="1" smtClean="0"/>
              <a:t>Con’t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6705600" cy="3200401"/>
          </a:xfrm>
        </p:spPr>
        <p:txBody>
          <a:bodyPr>
            <a:noAutofit/>
          </a:bodyPr>
          <a:lstStyle/>
          <a:p>
            <a:r>
              <a:rPr lang="en-US" dirty="0" smtClean="0"/>
              <a:t>In the summer of 1933, </a:t>
            </a:r>
            <a:r>
              <a:rPr lang="en-US" dirty="0" err="1" smtClean="0"/>
              <a:t>Jem</a:t>
            </a:r>
            <a:r>
              <a:rPr lang="en-US" dirty="0" smtClean="0"/>
              <a:t> is almost 10 and Scout is almost 6, a strange boy named Charles Baker Harris (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Dill</a:t>
            </a:r>
            <a:r>
              <a:rPr lang="en-US" dirty="0" smtClean="0"/>
              <a:t>) moves next door. He is staying with his aunt, Miss </a:t>
            </a:r>
            <a:r>
              <a:rPr lang="en-US" dirty="0"/>
              <a:t>R</a:t>
            </a:r>
            <a:r>
              <a:rPr lang="en-US" dirty="0" smtClean="0"/>
              <a:t>achel</a:t>
            </a:r>
            <a:r>
              <a:rPr lang="en-US" dirty="0" smtClean="0"/>
              <a:t>, for the summer. </a:t>
            </a:r>
          </a:p>
          <a:p>
            <a:r>
              <a:rPr lang="en-US" dirty="0" smtClean="0"/>
              <a:t>The Finch children play with Dill all summer. When they get bored, Dill suggests they try to lure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Radley</a:t>
            </a:r>
            <a:r>
              <a:rPr lang="en-US" dirty="0" smtClean="0"/>
              <a:t>, a mysterious neighbor, out of his house.</a:t>
            </a:r>
          </a:p>
          <a:p>
            <a:r>
              <a:rPr lang="en-US" dirty="0" smtClean="0"/>
              <a:t>Boo </a:t>
            </a:r>
            <a:r>
              <a:rPr lang="en-US" dirty="0" err="1" smtClean="0"/>
              <a:t>Radley</a:t>
            </a:r>
            <a:r>
              <a:rPr lang="en-US" dirty="0" smtClean="0"/>
              <a:t> hasn’t been seen outside in years. Boo got in trouble with the law years ago and his father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imprisoned</a:t>
            </a:r>
            <a:r>
              <a:rPr lang="en-US" dirty="0" smtClean="0"/>
              <a:t> him in the house as a punishment</a:t>
            </a:r>
            <a:r>
              <a:rPr lang="en-US" sz="1100" dirty="0" smtClean="0"/>
              <a:t>.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5153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6400800" cy="685800"/>
          </a:xfrm>
        </p:spPr>
        <p:txBody>
          <a:bodyPr/>
          <a:lstStyle/>
          <a:p>
            <a:r>
              <a:rPr lang="en-US" dirty="0" smtClean="0"/>
              <a:t>Chapter 1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228114" cy="3733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Boo’s father, Mr. </a:t>
            </a:r>
            <a:r>
              <a:rPr lang="en-US" sz="2400" dirty="0" err="1" smtClean="0"/>
              <a:t>Radley</a:t>
            </a:r>
            <a:r>
              <a:rPr lang="en-US" sz="2400" dirty="0" smtClean="0"/>
              <a:t>, dies and Boo’s older brother, Nathan, comes to live with Boo. Boo still stays inside.</a:t>
            </a:r>
          </a:p>
          <a:p>
            <a:r>
              <a:rPr lang="en-US" sz="2400" dirty="0" smtClean="0"/>
              <a:t>Dill dares </a:t>
            </a:r>
            <a:r>
              <a:rPr lang="en-US" sz="2400" dirty="0" err="1" smtClean="0"/>
              <a:t>Jem</a:t>
            </a:r>
            <a:r>
              <a:rPr lang="en-US" sz="2400" dirty="0" smtClean="0"/>
              <a:t> to run over and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touch</a:t>
            </a:r>
            <a:r>
              <a:rPr lang="en-US" sz="2400" dirty="0" smtClean="0"/>
              <a:t> the </a:t>
            </a:r>
            <a:r>
              <a:rPr lang="en-US" sz="2400" dirty="0" err="1" smtClean="0"/>
              <a:t>Radley</a:t>
            </a:r>
            <a:r>
              <a:rPr lang="en-US" sz="2400" dirty="0" smtClean="0"/>
              <a:t> house. </a:t>
            </a:r>
            <a:r>
              <a:rPr lang="en-US" sz="2400" dirty="0" err="1" smtClean="0"/>
              <a:t>Jem</a:t>
            </a:r>
            <a:r>
              <a:rPr lang="en-US" sz="2400" dirty="0" smtClean="0"/>
              <a:t> does so, sprinting back quickly.</a:t>
            </a:r>
          </a:p>
          <a:p>
            <a:r>
              <a:rPr lang="en-US" sz="2400" dirty="0" smtClean="0"/>
              <a:t>There is no sign of movement at the </a:t>
            </a:r>
            <a:r>
              <a:rPr lang="en-US" sz="2400" dirty="0" err="1" smtClean="0"/>
              <a:t>Radley</a:t>
            </a:r>
            <a:r>
              <a:rPr lang="en-US" sz="2400" dirty="0" smtClean="0"/>
              <a:t> place, although Scout thinks that she sees a shutter move slightly, as if someone were peeking out.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12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108</TotalTime>
  <Words>331</Words>
  <Application>Microsoft Office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Couture</vt:lpstr>
      <vt:lpstr>To Kill a Mockingbird</vt:lpstr>
      <vt:lpstr>Chapter 1 Review</vt:lpstr>
      <vt:lpstr>Chapter 1 Continued</vt:lpstr>
      <vt:lpstr>Chapter 1 Con’t.</vt:lpstr>
      <vt:lpstr>Chapter 1 Con’t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Kill a Mockingbird</dc:title>
  <dc:creator>SOLSCH Domain Administrator</dc:creator>
  <cp:lastModifiedBy>SOLSCH Domain Administrator</cp:lastModifiedBy>
  <cp:revision>5</cp:revision>
  <dcterms:created xsi:type="dcterms:W3CDTF">2014-02-20T14:01:52Z</dcterms:created>
  <dcterms:modified xsi:type="dcterms:W3CDTF">2014-02-21T14:04:38Z</dcterms:modified>
</cp:coreProperties>
</file>