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F49E3-BB01-4167-9F82-3D739C87247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90678-7A6F-4B01-B9BF-68B25154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9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90678-7A6F-4B01-B9BF-68B251544F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88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0D2650-57EC-47DC-99A5-14611ACB04D3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06111D-17E6-4638-BC3E-F214394D56F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2650-57EC-47DC-99A5-14611ACB04D3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111D-17E6-4638-BC3E-F214394D56F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2650-57EC-47DC-99A5-14611ACB04D3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111D-17E6-4638-BC3E-F214394D56F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2650-57EC-47DC-99A5-14611ACB04D3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111D-17E6-4638-BC3E-F214394D56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2650-57EC-47DC-99A5-14611ACB04D3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111D-17E6-4638-BC3E-F214394D56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2650-57EC-47DC-99A5-14611ACB04D3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111D-17E6-4638-BC3E-F214394D56F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2650-57EC-47DC-99A5-14611ACB04D3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111D-17E6-4638-BC3E-F214394D56F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2650-57EC-47DC-99A5-14611ACB04D3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111D-17E6-4638-BC3E-F214394D56F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2650-57EC-47DC-99A5-14611ACB04D3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111D-17E6-4638-BC3E-F214394D5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2650-57EC-47DC-99A5-14611ACB04D3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111D-17E6-4638-BC3E-F214394D5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2650-57EC-47DC-99A5-14611ACB04D3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111D-17E6-4638-BC3E-F214394D5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0D2650-57EC-47DC-99A5-14611ACB04D3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06111D-17E6-4638-BC3E-F214394D56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Kill a Mockingbird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i="1" dirty="0"/>
              <a:t>“</a:t>
            </a:r>
            <a:r>
              <a:rPr lang="en-US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Mockingbirds</a:t>
            </a:r>
            <a:r>
              <a:rPr lang="en-US" sz="2800" i="1" dirty="0"/>
              <a:t> don’t do one thing but make music for us to enjoy . . . but </a:t>
            </a:r>
            <a:r>
              <a:rPr lang="en-US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/>
              <a:t>their hearts out for us. That’s why it’s a sin to </a:t>
            </a:r>
            <a:r>
              <a:rPr lang="en-US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kill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/>
              <a:t>a mockingbird.”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76400"/>
            <a:ext cx="7745505" cy="4495799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/>
              <a:t>Atticus, Scout says, is somewhat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than most of the other fathers in </a:t>
            </a:r>
            <a:r>
              <a:rPr lang="en-US" sz="2800" dirty="0" err="1"/>
              <a:t>Maycomb</a:t>
            </a:r>
            <a:r>
              <a:rPr lang="en-US" sz="2800" dirty="0"/>
              <a:t>. His relatively advanced age often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embarrasses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his children—he wears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glasses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and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reads</a:t>
            </a:r>
            <a:r>
              <a:rPr lang="en-US" sz="2800" dirty="0"/>
              <a:t>, for instance, instead of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hunting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and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fishing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like the other men in town.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56263" cy="1054250"/>
          </a:xfrm>
        </p:spPr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4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One day, however, a crazy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appears, wandering down the main street toward the Finches’ house.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Calpurnia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calls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Atticus</a:t>
            </a:r>
            <a:r>
              <a:rPr lang="en-US" sz="2800" dirty="0"/>
              <a:t>, who returns home with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Heck Tate</a:t>
            </a:r>
            <a:r>
              <a:rPr lang="en-US" sz="2800" dirty="0"/>
              <a:t>, the sheriff of </a:t>
            </a:r>
            <a:r>
              <a:rPr lang="en-US" sz="2800" dirty="0" err="1"/>
              <a:t>Maycomb</a:t>
            </a:r>
            <a:r>
              <a:rPr lang="en-US" sz="2800" dirty="0"/>
              <a:t>. Heck brings a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rifle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and asks Atticus to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shoot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the animal. To </a:t>
            </a:r>
            <a:r>
              <a:rPr lang="en-US" sz="2800" dirty="0" err="1"/>
              <a:t>Jem</a:t>
            </a:r>
            <a:r>
              <a:rPr lang="en-US" sz="2800" dirty="0"/>
              <a:t> and Scout’s amazement, Atticus does so,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hitting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the dog with his first shot despite his considerable distance from the dog.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1201"/>
            <a:ext cx="7745505" cy="4572000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Later,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Maudie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tells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and Scout that, as a young man, Atticus was the best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in the county—“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One-shot Finch</a:t>
            </a:r>
            <a:r>
              <a:rPr lang="en-US" dirty="0"/>
              <a:t>.” Scout is eager to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about this, but </a:t>
            </a:r>
            <a:r>
              <a:rPr lang="en-US" dirty="0" err="1"/>
              <a:t>Jem</a:t>
            </a:r>
            <a:r>
              <a:rPr lang="en-US" dirty="0"/>
              <a:t> tells her to keep it a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</a:t>
            </a:r>
            <a:r>
              <a:rPr lang="en-US" dirty="0"/>
              <a:t>, because if Atticus wanted them to know, he would have told them.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65</TotalTime>
  <Words>228</Words>
  <Application>Microsoft Office PowerPoint</Application>
  <PresentationFormat>On-screen Show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To Kill a Mockingbird</vt:lpstr>
      <vt:lpstr>Chapter 10</vt:lpstr>
      <vt:lpstr>Chapter 10</vt:lpstr>
      <vt:lpstr>Chapter 10</vt:lpstr>
      <vt:lpstr>Chapter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</dc:title>
  <dc:creator>SOLSCH Domain Administrator</dc:creator>
  <cp:lastModifiedBy>SOLSCH Domain Administrator</cp:lastModifiedBy>
  <cp:revision>5</cp:revision>
  <dcterms:created xsi:type="dcterms:W3CDTF">2014-03-18T11:28:00Z</dcterms:created>
  <dcterms:modified xsi:type="dcterms:W3CDTF">2014-03-18T12:34:00Z</dcterms:modified>
</cp:coreProperties>
</file>