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765E5C-E63A-42F3-8219-26B3ECEEA1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C6A5D8-BD55-43E1-9BB3-EA4577168CE6}" type="datetimeFigureOut">
              <a:rPr lang="en-US" smtClean="0"/>
              <a:t>2/10/2014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Kill a Mockingbird</a:t>
            </a:r>
            <a:br>
              <a:rPr lang="en-US" dirty="0" smtClean="0"/>
            </a:b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1 - 4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6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liking.</a:t>
            </a:r>
            <a:endParaRPr lang="en-US" dirty="0"/>
          </a:p>
        </p:txBody>
      </p:sp>
      <p:sp>
        <p:nvSpPr>
          <p:cNvPr id="4" name="AutoShape 2" descr="data:image/jpeg;base64,/9j/4AAQSkZJRgABAQAAAQABAAD/2wCEAAkGBxIQEBQQEhISEBAQEB0PFRAUEBYVEBQQFB0dFhQSFBcYICggGBwlGxQUITEiJSkrLi4uGh8zODMsNygtLisBCgoKDg0OGxAQGjcmICQxLy0sLC43LywsLCwsLzUsLCwsLCwvLCwsLCwsLywsLCwsLCwsLCwsLCwsLCwsLCwsLP/AABEIASsAqAMBEQACEQEDEQH/xAAbAAEAAgMBAQAAAAAAAAAAAAAABAUCAwYBB//EAEkQAAEDAQQEBwwIBQIHAAAAAAEAAgMRBAUSITE0crEyQVFTYXGSBhMUFSIzc3SCkbLCJEKBk6HBw9EjUmKi0lSzQ0R1g4SU4f/EABoBAQACAwEAAAAAAAAAAAAAAAADBAECBQb/xAA3EQACAQEDCAkEAgIDAQAAAAAAAQIDBBExEhMhMjNBccEFFDRRUoGR0fBTYaGxImLh8RUjQgb/2gAMAwEAAhEDEQA/AOoor550UQEaUfSLJ61+nIqHSfZpeX7Ldj1pcOaJ97DM7Lt4XkGSSxZTUWDUq74GTtlu8qxQxRLTLu5h9Hi9E3cvaxwRStG1lxZMotiIUQCiAUQCiAUQABDBlcg+gs9JL8RXjrf2ifH2OrVwXzcivtI8r2RuVIgIltH8N+yVtDWRmOJFuPW5tj516TofUfkZtOyXHkdHRdgoCiA8IQHqAICPLrFk9a/TkVDpPs0vL9lux4y4c0Tr20nZdvC8gySWLKZYNSrvjQ7ZbvKsUMUS0y7ubV4vRN3L2scEUrRtZcWTFsRBAEAQBAEACGDO5NRZty/EvG2/tE+PsdWrgvm5FdaeF7I3KkQES2+bfslbw1kbRxI1x63NsfOvSdD6j8hadkuPI6JdgoBAeFAEAQEeTWLJ61+nIqHSfZpeX7Ldkxlw5on3tpOy7eF5BkksWUywalXfGh2y3eVYoYolp7i6ufV4vRN3L2scEUrRtZcWTFsRBAEAQBAEAQwbLk1Fm3L8S8bb+0T4+x1auC+bkV1p4XsjcqRARLb5t+yVvDWRtHEjXHrc2x8y9J0PqPyFp2S48joV2CgEAKA9QBAR5dYsnrX6ciodJ9ml5fst2PGXDmide2k7Lt4XkGSSxZTLBqVd8aHbLd5VihiiWmXdzavF6Ju5e1jgilX2suLJi2IggCAIAgCABDBncmos25fiXjbf2ifH2OrVwXzciutPC9kblSICJbfNv2St4ayNo4ka49bm2PmXpOh9R+QtOyXHkdEuwUAgBQBAEBHl1iyetfpyKh0n2aXl+y3Y8ZcOaJ17aTsu3heQZJLFlMsGpV3xodst3lWKGKJaZd3Nq8Xom7l7WOCKVfay4smLYiCAIAgCAIAEMGdyaizbl+JeNt/aJ8fY6tXBfNyK608L2RuVIgIlt82/ZK3hrI2jiRri1ubZ+Zek6H1H5C07JceR0S7BQCAFAEBHtNuiiIEj2sLhUAmhIGkrSdSENZ3ElOjUqaivIUl7Qd/szu+soy04nGuTW4Hip6Kke9UOkKkJ0JRi72XrLZ6sXK+Lw5otLXbI5g50b2yN8ptWmorUGn4heVlFxdzMVISjK5orVoRlXfGh2y3eVYoYolpl3c2rxeibuXtY4IpV9rLiyYtiIIAgINtvmzwOwSzRxuw4sLnUOE1oerI+5YcksWbxpTkr4q8mRvDgHA1a4VBGgg6CFk0auMkACGDO5NRZty/EvG2/tE+PsdWrgvm5FdaeF7I3KkQES2+bfslbw1kbRxI1xa3Ns/MvSdD6j8hadkuPI6JdgoBACgCAiSzujkkexzmOFjNHNJB87HoIXI6Wk4074u53cz0P/wA/CM6uTJXq/kWt5WSaKOZ4tdpJhijkAMpoTKSCD1UXKrUpwjJ5yWhJ4956GhVpVJwi6UdLaw7itlNZLSTmTLWvT3uFV7ZtPJfo8vbldVuXzSyIqhSKu+NDtlu8qxQxRLTLu5tXi9E3cvaxwRSr7WXFkxbEQQBARLE50dtmAd5FquqYvZhFMVlI724HT/zMmXUq9dabzp2CV8XHuPLm1aH0DPhCnjgc6esyYsmoCGDO5NRZty/EvG2/tE+PsdWrgvm5FdaeF7I3KkQES2+bfslbw1kbRxI1xa3Ns/MvSdD6j8hadkuPI6JdgoBACgCAqb0tYik8uKeVktnMRMDA5zTjY8Vrl9VczpGlnFk3PT3ad52+hrRGhJzbV6eD0biLLfrXeQ5t6u77SPCY2eXhqWtpXOmZouVUszUXlyldovvXcd6HSNNNOMY6NOOF+JYWS0GUTymOSESSEtZK3DJhDY2VI9kqjapKVS+PceftslKpen6eZgqxTKu+NDtlu8qxQxRLTLu5tXi9E3cvaxwRSr7WXFkxbEQQBAQ7bdzZXB5dLG5rHRYo5XMJjlw42GmkHA33LWUFLElpVp078kkwRBjGsbwWNDB1NFB+AWyIm73eZoAEMGdyaizbl+JeNt/aJ8fY6tXBfNyK608L2RuVIgIlt82/ZK3hrI2jiRri1ubZ+Zek6H1H5C07JceR0S7BQCAFAEAQEeXWLJ61+nIqHSfZpeX7Ldjxlw5onXtpPU7eF5BkksWUywalXfGh2y3eVYoYolpl3c2rxeibuXtY4IpV9rLiyYtiIIAgCAIAgAQwZ3JqLNuX4l4239onx9jq1cF83IrrTwvZG5UiAiW3zb9kreGsjaOJGuLW5tn5l6TofUfkLTslx5HRLsFAIAUAQBAR5dYsnrX6ciodJ9ml5fst2PGXDmide2k7Lt4XkGSSxZTLBqVd8aHbLd5VihiiWmXdzavF6Ju5e1jgilX2suLJi2IggCAIAgCABDBncmos25fiXjbf2ifH2OrVwXzciutPC9kblSICJbfNv2St4ayNo4ka4tbm2fmXpOh9R+QtOyXHkdEuwUAgBQBAEBHl1iyetfpyKh0n2aXl+y3Y8ZcOaJ17aTsu3heQZJLFlMsGpV3xodst3lWKGKJaZd3Nq8Xom7l7WOCKVfay4smLYiCAIAgCAIAEMGdyaizbl+JeNt/aJ8fY6tXBfNyK608L2RuVIgIlt82/ZK3hrI2jiRri1ubZ+Zek6H1H5C07JceR0S7BQCAFAEAQFfaLC60WqGMSvhwxSThzNIe3C0H3Pd71zOlarp0lvvd1zL9jd0ZO7uX7fIjW27ZQc7VO7Mtzd1H8157rC8CJM6vCiJ4tf/qJe0sdZXgj6DOrwoiW67iBnLI6rSc3fy5gfipKdovwivQ2jV+yLruZcTZm1JOEuaK6aNJAHuXq7PJypxbKdr2r8i1UxWCAIAgCAIAEMGdyaizbl+JeNt/aJ8fY6tXBfNyK608L2RuVIgIlt82/ZK3hrI2jiRri1ubZ+Zek6H1H5C07JceR0S7BQCAFAEAQEQWxsFsikfiDDBJHiDHOAc4spXCDyFczpSjOrTSgr9PIvWTUkvuv0z21WqF+iZvCJzin46f0dC4H/H2jwEuYfiXqiM6WIf8AGaf+1P8A4J/x9p8AdFrevVEK3PY4ZPrRpFO9S1JOj6i3hYbRHGDEYNf7XuS+5lpFnFQR5bjQgg5uPEV6mzRcaUUyra9r6fotVMVggCAIAgCABDBncmos25fiXjbf2ifH2OrVwXzciutPC9kblSICJbfNv2St4ayNo4ka4tbm2fmXpOh9R+QtOyXHkdEuwUAgBQBAEAQBDAQyEAQBAEAQBAEAQAIYM7k1Fm3L8S8bb+0T4+x1auC+bkV1p4XsjcqRARLb5t+yVvDWRtHEjXFrc2z8y9J0PqPyFp2S48jol2CgEAKAIAgCAIAgCAIYCGQgCAIAgCABDBncmos25fiXjbf2ifH2OrVwXzciutPC9kblSICJbfNv2St4ayNo4ka4tbm2fmXpOh9R+QtOyXHkdEuwUAgBQBAEAQBAEBotlpEbcRpUnCAXBtXHQKkgBazkoxvZJRpOrPJQu6yCScxzTuB7xjjDMMcZkqRQHPFTp01C5dG35+9w3O47LsNOnHC80Q28CQwve3vlGkUIObhmx1KjEDULoUqyloeJQtFjlBZcE8nf9icpiiEAQBAEBrtLy1jnDS1hcOsCqM2gr5JFfZoLfHZ42iSDA8GQAxkuHfKuNTXoK8hXrUZ1G5Rd/E61SVO+5r8+XIgPbaya44tFOAeLLlUOXZ/C/UjyqXc/X/BrkgtTgQZIqEUPkH91lTs6d6i/UKVLu/P+DTcj5G2sYnNPfmEuo2mVMYp9q7fRdSN7hFXGLRkyou5YHWrsnMCAFAEAQBAEAQEWR7Ype/SQieNseQoC+NwJJc0HTUU6clSttOrKN9PduOjYKtOP8JaG95SW63MkjkDcEYkkxCPI4QBTC1orQnjpynpXnFGo7Snkt3Ldo9j1NOlThDKnJHty3I9r2SvIaG5hgJrmMshQDToXpLPZ3B5T+eZxOkuloVqbpQT4v2wOkVw4AQBAEAQGi3eak9G7cUZvT11xX7JUEzJLPBhew4Ymg/xGihANRmeleHq05OT0bzpVKc5PQiv8Gd/R97H+6jzU+40zNTuNb2U0ln3jP3TNz7jXNyW4p7CzDbIQaV73xOB0ModBXe6KTzj8/wBm1VPMyv8At+zqV3jmhACgCAIAgCAIAgMBC0Goa0HRWgqhnKd115mhqEMhAEAQBAeEVy4kBo8Bi5qP7tv7JcjfOT72PAYuaj+7b+yXIZyfex4DFzUf3bf2S5DOz72ZR2WNpq1jGnlDAD+CXIw5yaubNyGoQAoAgCAIAgCAIAgCAIAgCAIAgCAIAgCAIAgCAFAEAQGEszW8JzW10VcBX3peZUZPBGvw2LnY+2391i9G2bn3MeGxc7H22/ul6Gbn4WPDYucj7bf3S9DNz8LNrHhwqCCOUGoWTRprEyQBAEAQBAEAQBAEAQBAEAQAoAgCAj2ezskt0Qe1rwLNK4BwBGIGOhoVyemG1Si09/Jl+yO6EuK/TNlteGnJkY8ojzMeig6F5vO1PEzfP1O8imav1Y/uY/8AFYz1TxMOtUe8r7xcA3JrBVrv+Gzi0cSkp1Jve/ViM5PeSO5cfRhtv+Ir2Fl2MeBWte18l+i2U5WCAIAgCAIAgCAIAgCAIAgBQBAEBXWuWaO0wPhax7ntfZgHuoKvo/i6Iyub0pTU6N8nck7+RfsbTUov7PlzNFt8NqcUUIoS7KQ9AK844UPE/Qkyaa3/AIIffrVzUXbKZFn8T9BdS7/wQ7faJ6eXGwUbxP4nZfkpKdOjuk/Q3jGG5/gve5uMtszK5F1X6a5OOIfgV6yhDIpqJRtbTqu7do9CzUpXCAIAgCAIAgCAIAgCAIAgBQGcUTnmjQSeQLEmoq9mYxcnciRJdkzRUxmg6juUarQbuTJHQqJXtFZLrFk9a/TkVXpPs0vL9k1jxlw5onXtpdsu3heQZJLFlMsGpV3xodst3lWKOKJae4u7n1eL0Tdy9tHVRSr7WXFkxZIggCAyjYXGgBJ5AFhtLEyk3oRKkuuZoJMZoMzmDuKjVem95I7PUSvuIjmkGhBB5CM1LiRNXEqw3dJNwRRv8x0KKpWjDElp0J1MC0d3OZZSZ0yBblXrqq/W/sWepaNDKi2WJ8Ro8dThoPUrUKkZ4FWpSlDWRHW5EEMhAEAKA7iy2VsTQ1opQUrxnrK5E5ubvZ2oU4wVyNy1Nzme6qysE1ikAo7w0NNNBBilP5KO0zfV5RfzSa5uKvksbuaK29tLup28LzzKcsWUywalXfGh2w3eVYoYolpn03uWszBYbN5Lc7Ow6AcyATpXoZTlfiW5QjlPQZ3hcrHglnkP0/0k9Klp2iUdDwKtWyxlpjiQLBcLnZyVYK0wjhHprxKapaktESClZG9M9BbG6IaUwDRStTXrVfrFTvLXVqd2BusdjZE3C0faeEesrSdSU3eySnTjBXIkLQ3I9rsMco8poJ5eP3reFSUMCOdKM8Uboow0BrRQAUAC1bbd7N1FJXIyosGTRbbG2ZuF1aVqCNIPQt4VHB3o0qU1NXMQ2KNgoGNp1V3pKpJu9sRpRirkiJb7mZJUgYH8o0E9IUlO0SjoeBDVs0J4aGVlhuFzie+eQAaUGl3SDxKxO1JL+JWp2STf89BbtuiClMAOVK1NetVc/U7y31an3ERvc8wPxYiWD6h0/aVK7VJxu3kSscVK+/QXKqlwIDn+6zh2L14f7UqhtOxnw5oz/wCX83op720u6nbwuAyhLFlMsGpV3xodsN3lWKGKJYH1LuX1GzerM+ELvyxZdnrMs6rBqeOdQEnQED0Ec21vI40FdC2UGaZxEhpqK8oqtWrjdO89QBARb0cRBKQaEQuIPGDhOazHEysTi4LI1sELiZXukja4l1pmrUgk6HDkXGqWyspNXkM68ou4h9/H8r//AGZ/81p16t3mvWZdyNb39Mg/8mf/ADTrtbvNXaJmPclbHuvKEY5MLonEsMsjmE4K6HE8a6VmqznlKT+XlinJyTvPqBNM1ZMsjeGt5HHKuQWygzTOI3tfVtRoIqtWrncbp3q8hRWl4BLhiGnSAQONStQbuRDGUkr2S3SZZKImOb7pJAZLGM8rcKmmXmpVHaY3UJP7czGUmpL5iivvbS7qdvC88ylLFlMsGpV3xodsN3lWKGKJaZ9O7m3/AEGzU/07B/aF35Ysuz1mbpZjXycWRzIHJxZ9KkjFLEglPuNZmLqtJJGRoWgZ4gtlG5X/ADAjcm3d8xMiAAaU0cQpxFQpttXm7VyM7NaHhtSMQoKZgUopJ5DdyZiEpJXsl99q2o4xvUbVxOneiJNKdAxVBFSBXJbxjvZHOe5ES8ZXuilZVxxQPFC0A4sJoBRSRisTRTd+JxUd9yOhiAslopGzvZdhyLmVa73Erz9azfzd8l6matLTivn+yuN4vGmzzdlR9WXjXqR5r+yMX3o4CpglAHHhRWZX669RmfujZ3Huc+3xlrHjvUZDzh4Iw4QT1ldSx08m93pp/cnUXGDd59KfO41aSSMFSC0DPJdCKWJDKTegzDQNFB9nSVBlN4klyFkneG5jE3DQCoFFLUyLzWnKRg4jDxcHl6FpFPK+d4er87jebSwUaXNDssq556FoyXLitF5QX/52y/8AUB/tSrS2bF8OZiP/AL+b0RL20nqdvC86ypLFlMsGpV3xodsN3lWKO4lpn0ruaP0KzegZ8IXoJYl6eLNkcraubVuLE7LFmkmm15FVSV7XE0mRtW1eMRI8mo0E1/JSZSTcSK/B36dBLe7I58X5FQxWlE7egxZwPZ5etbPX8zVapsbaWNADnNBIGROaxJ6WSKUUkmzADynaNI4+hZlgjVazIszgBiLqZkAZUpop05KVSjFpXdxDLC9spLpP0Np5ZZvjK89bdtL5uRvXx+dyKu08L2RuCqFciW3zb9kraGsjMcST3DOAts9SBWPKpp9crsWPZfO4txaUFxOwlkbkS8Bx4qjRWn5LpKSi8krtrG/STi7pVdIsXmhsjWsBcQOs0W9R/wAmRxaUVeVElrfhwkinKBR1NFFBnpMpZ6WTcaQ7+k0UXEhIVoee/WUV8k2wHDxgiOX9ys1pN0ZJ93NFyySf8l9uaJN7aTsu3hcNmZYsplg1Ku+NDthu8qxQxRLTOquaZ5skLS92HvDRQZClOPlXYqVHlMgr1p5clfvZu0ZGhHKoysYjKtBUdP49Ky9OIN0U76YQ84eTkHIORbZxrAkVWaV15tdbJMOGopy6HADkP2pnGzbPyybiMHcgJWjvelshNkE7hUNOEHi4/wD4tnNpG8akoq5MxLTWtanpz/FYcnLE1k28TRcp+hM9JL8RXNte1fzcjo1cF83IrbTwvZG5VCAiW3zb9kreGsjaOJq7nT9LmrowfOurZtj87jNo2S48jpRlWgqOnl4/sUuOLKJts9oeAQHkNP1eMdXItstrAkjVlFXJmLmnTWuXHmtXJyek0bvxMyFpeYCAg20fx7J63+nIsVH/ANU+HNFqyYy4c0b720nZdvC47NpYsplgwVd8aHbLd5VihiiWmdPcerQ+hbuC6tTWZUr7WXFk0iq0vIggFEvAIQBAKIBRAyNcupM9JL8RVC17V/NyOlVwXzcittPC9kblUICJbfNv2StoayNo4mvubH0ufY+ddWz7FfNxm0bJceR1S3KIol4PHDJAVUromtBM8+I/VFpYadZwKp1yp4V6M6F9P6aEjomtBM8+I/VFpYcuk4E65Pwr0Yvp/TRhO2GjHumnL2OxsHhLCWuoRi4HI4j7UdsqXXZK08TaNSEdWBlP3ktxPmnLnfV8JYcjy+Qos7/Rfn3M52PgNTrNZwzEZJqnQ0Wlh9/kZJnf6L0YzkfAa5rvshZie+Yl2Qb4Swkjir5OSyq7WlQXozKrRWECRE2GONv8adoAwtYLSw5DR9TJSO21HjFejNHKm3e4IzxRBmIzzgnQ3wmMk/2ZJ1yp4V+TF9P6aPA6LBjM845Gi0sJP9mSdcqeFfkX0/poNfFgxGeccg8JjJP9mSdcqeFfkX0/poMdFgxmeccg8JYSf7Mk65U8K/Ivp/TQY6LDidPOOQeExkn7MCdcqeFfkX0/poRuiLS4zztHEPCWEn7MCdcqeFfkX0/poROiLS4zztA0fSWEk9WBOuVPCvyL6f00Y2UQiOnfp2RtJIb4Sw1LjV2WDlWkrQ5O9wX5JHWTxgYRwWdwLnSzAAU1llTTQKYFrnf6L0ZjOR8BgyyWZ7SXSTBujWWVP2YEz39F6MZyPgFhsdma50jZJoyRQu8JZiOdaUwcqlVrmlcoq7gxKrGSucCRA6J1SZ52tHGbTHX3YE65U8K9GaX0/poQOidUmedrRxm0sr7sCdcn4V+RfT+mhE6J1T3+drRxm0sr7sCdcqeFfkX0/povvFUHNM7K3yInYyh4qg5pnZTIiMoeKoOaZ2UyIjKHiqDmmdlMiIyh4qg5pnZTIiMoeKoOaZ2UyIjKHiqDmmdlMiIyh4qg5pnZTIiMoeKoOaZ2UyIjKHiqDmmdlMiIyh4qg5pnZTIiMoeKoOaZ2UyIjKHiqDmmdlMiIyh4qg5pnZTIiMoeKoOaZ2UyIjKHiqDmmdlMiIyh4qg5pnZTIiMoeKoOaZ2UyIjKHiqDmmdlMiIyh4qg5pnZTIiMo8N1Qc0zspkRGUTVsahAEAQBAEAQBAEAQBAEAQBAEAQBAEAQBAeFAeoAgCAIAgCAIAgCAIAgCAIAgCAIAgCAIAgPCgPUAQBAEAQBAEAQBAEAQBAEAQBAEAQBAEAQHhQHqAIAgCAIAgCAIAgCAIAgCAIAgCAIAgCAIDwoD1AEAQBAEAQBAEAQBAEAQBAEAQBAEAQBAEB4UB6gCAIAgCAIAgCAIAgCAIAgCAIAgCAIAgCA8KA9QBAEAQBAEAQBAEAQBAEAQBAEAQBAEAQBAe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QEBQQEhISEBAQEB0PFRAUEBYVEBQQFB0dFhQSFBcYICggGBwlGxQUITEiJSkrLi4uGh8zODMsNygtLisBCgoKDg0OGxAQGjcmICQxLy0sLC43LywsLCwsLzUsLCwsLCwvLCwsLCwsLywsLCwsLCwsLCwsLCwsLCwsLCwsLP/AABEIASsAqAMBEQACEQEDEQH/xAAbAAEAAgMBAQAAAAAAAAAAAAAABAUCAwYBB//EAEkQAAEDAQQEBwwIBQIHAAAAAAEAAgMRBAUSITE0crEyQVFTYXGSBhMUFSIzc3SCkbLCJEKBk6HBw9EjUmKi0lSzQ0R1g4SU4f/EABoBAQACAwEAAAAAAAAAAAAAAAADBAECBQb/xAA3EQACAQEDCAkEAgIDAQAAAAAAAQIDBBExEhMhMjNBccEFFDRRUoGR0fBTYaGxImLh8RUjQgb/2gAMAwEAAhEDEQA/AOoor550UQEaUfSLJ61+nIqHSfZpeX7Ldj1pcOaJ97DM7Lt4XkGSSxZTUWDUq74GTtlu8qxQxRLTLu5h9Hi9E3cvaxwRStG1lxZMotiIUQCiAUQCiAUQABDBlcg+gs9JL8RXjrf2ifH2OrVwXzcivtI8r2RuVIgIltH8N+yVtDWRmOJFuPW5tj516TofUfkZtOyXHkdHRdgoCiA8IQHqAICPLrFk9a/TkVDpPs0vL9lux4y4c0Tr20nZdvC8gySWLKZYNSrvjQ7ZbvKsUMUS0y7ubV4vRN3L2scEUrRtZcWTFsRBAEAQBAEACGDO5NRZty/EvG2/tE+PsdWrgvm5FdaeF7I3KkQES2+bfslbw1kbRxI1x63NsfOvSdD6j8hadkuPI6JdgoBAeFAEAQEeTWLJ61+nIqHSfZpeX7Ldkxlw5on3tpOy7eF5BkksWUywalXfGh2y3eVYoYolp7i6ufV4vRN3L2scEUrRtZcWTFsRBAEAQBAEAQwbLk1Fm3L8S8bb+0T4+x1auC+bkV1p4XsjcqRARLb5t+yVvDWRtHEjXHrc2x8y9J0PqPyFp2S48joV2CgEAKA9QBAR5dYsnrX6ciodJ9ml5fst2PGXDmide2k7Lt4XkGSSxZTLBqVd8aHbLd5VihiiWmXdzavF6Ju5e1jgilX2suLJi2IggCAIAgCABDBncmos25fiXjbf2ifH2OrVwXzciutPC9kblSICJbfNv2St4ayNo4ka49bm2PmXpOh9R+QtOyXHkdEuwUAgBQBAEBHl1iyetfpyKh0n2aXl+y3Y8ZcOaJ17aTsu3heQZJLFlMsGpV3xodst3lWKGKJaZd3Nq8Xom7l7WOCKVfay4smLYiCAIAgCAIAEMGdyaizbl+JeNt/aJ8fY6tXBfNyK608L2RuVIgIlt82/ZK3hrI2jiRri1ubZ+Zek6H1H5C07JceR0S7BQCAFAEBHtNuiiIEj2sLhUAmhIGkrSdSENZ3ElOjUqaivIUl7Qd/szu+soy04nGuTW4Hip6Kke9UOkKkJ0JRi72XrLZ6sXK+Lw5otLXbI5g50b2yN8ptWmorUGn4heVlFxdzMVISjK5orVoRlXfGh2y3eVYoYolpl3c2rxeibuXtY4IpV9rLiyYtiIIAgINtvmzwOwSzRxuw4sLnUOE1oerI+5YcksWbxpTkr4q8mRvDgHA1a4VBGgg6CFk0auMkACGDO5NRZty/EvG2/tE+PsdWrgvm5FdaeF7I3KkQES2+bfslbw1kbRxI1xa3Ns/MvSdD6j8hadkuPI6JdgoBACgCAiSzujkkexzmOFjNHNJB87HoIXI6Wk4074u53cz0P/wA/CM6uTJXq/kWt5WSaKOZ4tdpJhijkAMpoTKSCD1UXKrUpwjJ5yWhJ4956GhVpVJwi6UdLaw7itlNZLSTmTLWvT3uFV7ZtPJfo8vbldVuXzSyIqhSKu+NDtlu8qxQxRLTLu5tXi9E3cvaxwRSr7WXFkxbEQQBARLE50dtmAd5FquqYvZhFMVlI724HT/zMmXUq9dabzp2CV8XHuPLm1aH0DPhCnjgc6esyYsmoCGDO5NRZty/EvG2/tE+PsdWrgvm5FdaeF7I3KkQES2+bfslbw1kbRxI1xa3Ns/MvSdD6j8hadkuPI6JdgoBACgCAqb0tYik8uKeVktnMRMDA5zTjY8Vrl9VczpGlnFk3PT3ad52+hrRGhJzbV6eD0biLLfrXeQ5t6u77SPCY2eXhqWtpXOmZouVUszUXlyldovvXcd6HSNNNOMY6NOOF+JYWS0GUTymOSESSEtZK3DJhDY2VI9kqjapKVS+PceftslKpen6eZgqxTKu+NDtlu8qxQxRLTLu5tXi9E3cvaxwRSr7WXFkxbEQQBAQ7bdzZXB5dLG5rHRYo5XMJjlw42GmkHA33LWUFLElpVp078kkwRBjGsbwWNDB1NFB+AWyIm73eZoAEMGdyaizbl+JeNt/aJ8fY6tXBfNyK608L2RuVIgIlt82/ZK3hrI2jiRri1ubZ+Zek6H1H5C07JceR0S7BQCAFAEAQEeXWLJ61+nIqHSfZpeX7Ldjxlw5onXtpPU7eF5BkksWUywalXfGh2y3eVYoYolpl3c2rxeibuXtY4IpV9rLiyYtiIIAgCAIAgAQwZ3JqLNuX4l4239onx9jq1cF83IrrTwvZG5UiAiW3zb9kreGsjaOJGuLW5tn5l6TofUfkLTslx5HRLsFAIAUAQBAR5dYsnrX6ciodJ9ml5fst2PGXDmide2k7Lt4XkGSSxZTLBqVd8aHbLd5VihiiWmXdzavF6Ju5e1jgilX2suLJi2IggCAIAgCABDBncmos25fiXjbf2ifH2OrVwXzciutPC9kblSICJbfNv2St4ayNo4ka4tbm2fmXpOh9R+QtOyXHkdEuwUAgBQBAEBHl1iyetfpyKh0n2aXl+y3Y8ZcOaJ17aTsu3heQZJLFlMsGpV3xodst3lWKGKJaZd3Nq8Xom7l7WOCKVfay4smLYiCAIAgCAIAEMGdyaizbl+JeNt/aJ8fY6tXBfNyK608L2RuVIgIlt82/ZK3hrI2jiRri1ubZ+Zek6H1H5C07JceR0S7BQCAFAEAQFfaLC60WqGMSvhwxSThzNIe3C0H3Pd71zOlarp0lvvd1zL9jd0ZO7uX7fIjW27ZQc7VO7Mtzd1H8157rC8CJM6vCiJ4tf/qJe0sdZXgj6DOrwoiW67iBnLI6rSc3fy5gfipKdovwivQ2jV+yLruZcTZm1JOEuaK6aNJAHuXq7PJypxbKdr2r8i1UxWCAIAgCAIAEMGdyaizbl+JeNt/aJ8fY6tXBfNyK608L2RuVIgIlt82/ZK3hrI2jiRri1ubZ+Zek6H1H5C07JceR0S7BQCAFAEAQEQWxsFsikfiDDBJHiDHOAc4spXCDyFczpSjOrTSgr9PIvWTUkvuv0z21WqF+iZvCJzin46f0dC4H/H2jwEuYfiXqiM6WIf8AGaf+1P8A4J/x9p8AdFrevVEK3PY4ZPrRpFO9S1JOj6i3hYbRHGDEYNf7XuS+5lpFnFQR5bjQgg5uPEV6mzRcaUUyra9r6fotVMVggCAIAgCABDBncmos25fiXjbf2ifH2OrVwXzciutPC9kblSICJbfNv2St4ayNo4ka4tbm2fmXpOh9R+QtOyXHkdEuwUAgBQBAEAQBDAQyEAQBAEAQBAEAQAIYM7k1Fm3L8S8bb+0T4+x1auC+bkV1p4XsjcqRARLb5t+yVvDWRtHEjXFrc2z8y9J0PqPyFp2S48jol2CgEAKAIAgCAIAgCAIYCGQgCAIAgCABDBncmos25fiXjbf2ifH2OrVwXzciutPC9kblSICJbfNv2St4ayNo4ka4tbm2fmXpOh9R+QtOyXHkdEuwUAgBQBAEAQBAEBotlpEbcRpUnCAXBtXHQKkgBazkoxvZJRpOrPJQu6yCScxzTuB7xjjDMMcZkqRQHPFTp01C5dG35+9w3O47LsNOnHC80Q28CQwve3vlGkUIObhmx1KjEDULoUqyloeJQtFjlBZcE8nf9icpiiEAQBAEBrtLy1jnDS1hcOsCqM2gr5JFfZoLfHZ42iSDA8GQAxkuHfKuNTXoK8hXrUZ1G5Rd/E61SVO+5r8+XIgPbaya44tFOAeLLlUOXZ/C/UjyqXc/X/BrkgtTgQZIqEUPkH91lTs6d6i/UKVLu/P+DTcj5G2sYnNPfmEuo2mVMYp9q7fRdSN7hFXGLRkyou5YHWrsnMCAFAEAQBAEAQEWR7Ype/SQieNseQoC+NwJJc0HTUU6clSttOrKN9PduOjYKtOP8JaG95SW63MkjkDcEYkkxCPI4QBTC1orQnjpynpXnFGo7Snkt3Ldo9j1NOlThDKnJHty3I9r2SvIaG5hgJrmMshQDToXpLPZ3B5T+eZxOkuloVqbpQT4v2wOkVw4AQBAEAQGi3eak9G7cUZvT11xX7JUEzJLPBhew4Ymg/xGihANRmeleHq05OT0bzpVKc5PQiv8Gd/R97H+6jzU+40zNTuNb2U0ln3jP3TNz7jXNyW4p7CzDbIQaV73xOB0ModBXe6KTzj8/wBm1VPMyv8At+zqV3jmhACgCAIAgCAIAgMBC0Goa0HRWgqhnKd115mhqEMhAEAQBAeEVy4kBo8Bi5qP7tv7JcjfOT72PAYuaj+7b+yXIZyfex4DFzUf3bf2S5DOz72ZR2WNpq1jGnlDAD+CXIw5yaubNyGoQAoAgCAIAgCAIAgCAIAgCAIAgCAIAgCAIAgCAFAEAQGEszW8JzW10VcBX3peZUZPBGvw2LnY+2391i9G2bn3MeGxc7H22/ul6Gbn4WPDYucj7bf3S9DNz8LNrHhwqCCOUGoWTRprEyQBAEAQBAEAQBAEAQBAEAQAoAgCAj2ezskt0Qe1rwLNK4BwBGIGOhoVyemG1Si09/Jl+yO6EuK/TNlteGnJkY8ojzMeig6F5vO1PEzfP1O8imav1Y/uY/8AFYz1TxMOtUe8r7xcA3JrBVrv+Gzi0cSkp1Jve/ViM5PeSO5cfRhtv+Ir2Fl2MeBWte18l+i2U5WCAIAgCAIAgCAIAgCAIAgBQBAEBXWuWaO0wPhax7ntfZgHuoKvo/i6Iyub0pTU6N8nck7+RfsbTUov7PlzNFt8NqcUUIoS7KQ9AK844UPE/Qkyaa3/AIIffrVzUXbKZFn8T9BdS7/wQ7faJ6eXGwUbxP4nZfkpKdOjuk/Q3jGG5/gve5uMtszK5F1X6a5OOIfgV6yhDIpqJRtbTqu7do9CzUpXCAIAgCAIAgCAIAgCAIAgBQGcUTnmjQSeQLEmoq9mYxcnciRJdkzRUxmg6juUarQbuTJHQqJXtFZLrFk9a/TkVXpPs0vL9k1jxlw5onXtpdsu3heQZJLFlMsGpV3xodst3lWKOKJae4u7n1eL0Tdy9tHVRSr7WXFkxZIggCAyjYXGgBJ5AFhtLEyk3oRKkuuZoJMZoMzmDuKjVem95I7PUSvuIjmkGhBB5CM1LiRNXEqw3dJNwRRv8x0KKpWjDElp0J1MC0d3OZZSZ0yBblXrqq/W/sWepaNDKi2WJ8Ro8dThoPUrUKkZ4FWpSlDWRHW5EEMhAEAKA7iy2VsTQ1opQUrxnrK5E5ubvZ2oU4wVyNy1Nzme6qysE1ikAo7w0NNNBBilP5KO0zfV5RfzSa5uKvksbuaK29tLup28LzzKcsWUywalXfGh2w3eVYoYolpn03uWszBYbN5Lc7Ow6AcyATpXoZTlfiW5QjlPQZ3hcrHglnkP0/0k9Klp2iUdDwKtWyxlpjiQLBcLnZyVYK0wjhHprxKapaktESClZG9M9BbG6IaUwDRStTXrVfrFTvLXVqd2BusdjZE3C0faeEesrSdSU3eySnTjBXIkLQ3I9rsMco8poJ5eP3reFSUMCOdKM8Uboow0BrRQAUAC1bbd7N1FJXIyosGTRbbG2ZuF1aVqCNIPQt4VHB3o0qU1NXMQ2KNgoGNp1V3pKpJu9sRpRirkiJb7mZJUgYH8o0E9IUlO0SjoeBDVs0J4aGVlhuFzie+eQAaUGl3SDxKxO1JL+JWp2STf89BbtuiClMAOVK1NetVc/U7y31an3ERvc8wPxYiWD6h0/aVK7VJxu3kSscVK+/QXKqlwIDn+6zh2L14f7UqhtOxnw5oz/wCX83op720u6nbwuAyhLFlMsGpV3xodsN3lWKGKJYH1LuX1GzerM+ELvyxZdnrMs6rBqeOdQEnQED0Ec21vI40FdC2UGaZxEhpqK8oqtWrjdO89QBARb0cRBKQaEQuIPGDhOazHEysTi4LI1sELiZXukja4l1pmrUgk6HDkXGqWyspNXkM68ou4h9/H8r//AGZ/81p16t3mvWZdyNb39Mg/8mf/ADTrtbvNXaJmPclbHuvKEY5MLonEsMsjmE4K6HE8a6VmqznlKT+XlinJyTvPqBNM1ZMsjeGt5HHKuQWygzTOI3tfVtRoIqtWrncbp3q8hRWl4BLhiGnSAQONStQbuRDGUkr2S3SZZKImOb7pJAZLGM8rcKmmXmpVHaY3UJP7czGUmpL5iivvbS7qdvC88ylLFlMsGpV3xodsN3lWKGKJaZ9O7m3/AEGzU/07B/aF35Ysuz1mbpZjXycWRzIHJxZ9KkjFLEglPuNZmLqtJJGRoWgZ4gtlG5X/ADAjcm3d8xMiAAaU0cQpxFQpttXm7VyM7NaHhtSMQoKZgUopJ5DdyZiEpJXsl99q2o4xvUbVxOneiJNKdAxVBFSBXJbxjvZHOe5ES8ZXuilZVxxQPFC0A4sJoBRSRisTRTd+JxUd9yOhiAslopGzvZdhyLmVa73Erz9azfzd8l6matLTivn+yuN4vGmzzdlR9WXjXqR5r+yMX3o4CpglAHHhRWZX669RmfujZ3Huc+3xlrHjvUZDzh4Iw4QT1ldSx08m93pp/cnUXGDd59KfO41aSSMFSC0DPJdCKWJDKTegzDQNFB9nSVBlN4klyFkneG5jE3DQCoFFLUyLzWnKRg4jDxcHl6FpFPK+d4er87jebSwUaXNDssq556FoyXLitF5QX/52y/8AUB/tSrS2bF8OZiP/AL+b0RL20nqdvC86ypLFlMsGpV3xodsN3lWKO4lpn0ruaP0KzegZ8IXoJYl6eLNkcraubVuLE7LFmkmm15FVSV7XE0mRtW1eMRI8mo0E1/JSZSTcSK/B36dBLe7I58X5FQxWlE7egxZwPZ5etbPX8zVapsbaWNADnNBIGROaxJ6WSKUUkmzADynaNI4+hZlgjVazIszgBiLqZkAZUpop05KVSjFpXdxDLC9spLpP0Np5ZZvjK89bdtL5uRvXx+dyKu08L2RuCqFciW3zb9kraGsjMcST3DOAts9SBWPKpp9crsWPZfO4txaUFxOwlkbkS8Bx4qjRWn5LpKSi8krtrG/STi7pVdIsXmhsjWsBcQOs0W9R/wAmRxaUVeVElrfhwkinKBR1NFFBnpMpZ6WTcaQ7+k0UXEhIVoee/WUV8k2wHDxgiOX9ys1pN0ZJ93NFyySf8l9uaJN7aTsu3hcNmZYsplg1Ku+NDthu8qxQxRLTOquaZ5skLS92HvDRQZClOPlXYqVHlMgr1p5clfvZu0ZGhHKoysYjKtBUdP49Ky9OIN0U76YQ84eTkHIORbZxrAkVWaV15tdbJMOGopy6HADkP2pnGzbPyybiMHcgJWjvelshNkE7hUNOEHi4/wD4tnNpG8akoq5MxLTWtanpz/FYcnLE1k28TRcp+hM9JL8RXNte1fzcjo1cF83IrbTwvZG5VCAiW3zb9kreGsjaOJq7nT9LmrowfOurZtj87jNo2S48jpRlWgqOnl4/sUuOLKJts9oeAQHkNP1eMdXItstrAkjVlFXJmLmnTWuXHmtXJyek0bvxMyFpeYCAg20fx7J63+nIsVH/ANU+HNFqyYy4c0b720nZdvC47NpYsplgwVd8aHbLd5VihiiWmdPcerQ+hbuC6tTWZUr7WXFk0iq0vIggFEvAIQBAKIBRAyNcupM9JL8RVC17V/NyOlVwXzcittPC9kblUICJbfNv2StoayNo4mvubH0ufY+ddWz7FfNxm0bJceR1S3KIol4PHDJAVUromtBM8+I/VFpYadZwKp1yp4V6M6F9P6aEjomtBM8+I/VFpYcuk4E65Pwr0Yvp/TRhO2GjHumnL2OxsHhLCWuoRi4HI4j7UdsqXXZK08TaNSEdWBlP3ktxPmnLnfV8JYcjy+Qos7/Rfn3M52PgNTrNZwzEZJqnQ0Wlh9/kZJnf6L0YzkfAa5rvshZie+Yl2Qb4Swkjir5OSyq7WlQXozKrRWECRE2GONv8adoAwtYLSw5DR9TJSO21HjFejNHKm3e4IzxRBmIzzgnQ3wmMk/2ZJ1yp4V+TF9P6aPA6LBjM845Gi0sJP9mSdcqeFfkX0/poNfFgxGeccg8JjJP9mSdcqeFfkX0/poMdFgxmeccg8JYSf7Mk65U8K/Ivp/TQY6LDidPOOQeExkn7MCdcqeFfkX0/poRuiLS4zztHEPCWEn7MCdcqeFfkX0/poROiLS4zztA0fSWEk9WBOuVPCvyL6f00Y2UQiOnfp2RtJIb4Sw1LjV2WDlWkrQ5O9wX5JHWTxgYRwWdwLnSzAAU1llTTQKYFrnf6L0ZjOR8BgyyWZ7SXSTBujWWVP2YEz39F6MZyPgFhsdma50jZJoyRQu8JZiOdaUwcqlVrmlcoq7gxKrGSucCRA6J1SZ52tHGbTHX3YE65U8K9GaX0/poQOidUmedrRxm0sr7sCdcn4V+RfT+mhE6J1T3+drRxm0sr7sCdcqeFfkX0/povvFUHNM7K3yInYyh4qg5pnZTIiMoeKoOaZ2UyIjKHiqDmmdlMiIyh4qg5pnZTIiMoeKoOaZ2UyIjKHiqDmmdlMiIyh4qg5pnZTIiMoeKoOaZ2UyIjKHiqDmmdlMiIyh4qg5pnZTIiMoeKoOaZ2UyIjKHiqDmmdlMiIyh4qg5pnZTIiMoeKoOaZ2UyIjKHiqDmmdlMiIyh4qg5pnZTIiMoeKoOaZ2UyIjKHiqDmmdlMiIyh4qg5pnZTIiMo8N1Qc0zspkRGUTVsahAEAQBAEAQBAEAQBAEAQBAEAQBAEAQBAeFAeoAgCAIAgCAIAgCAIAgCAIAgCAIAgCAIAgPCgPUAQBAEAQBAEAQBAEAQBAEAQBAEAQBAEAQHhQHqAIAgCAIAgCAIAgCAIAgCAIAgCAIAgCAIDwoD1AEAQBAEAQBAEAQBAEAQBAEAQBAEAQBAEB4UB6gCAIAgCAIAgCAIAgCAIAgCAIAgCAIAgCA8KA9QBAEAQBAEAQBAEAQBAEAQBAEAQBAEAQBAeF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QEBQQEhISEBAQEB0PFRAUEBYVEBQQFB0dFhQSFBcYICggGBwlGxQUITEiJSkrLi4uGh8zODMsNygtLisBCgoKDg0OGxAQGjcmICQxLy0sLC43LywsLCwsLzUsLCwsLCwvLCwsLCwsLywsLCwsLCwsLCwsLCwsLCwsLCwsLP/AABEIASsAqAMBEQACEQEDEQH/xAAbAAEAAgMBAQAAAAAAAAAAAAAABAUCAwYBB//EAEkQAAEDAQQEBwwIBQIHAAAAAAEAAgMRBAUSITE0crEyQVFTYXGSBhMUFSIzc3SCkbLCJEKBk6HBw9EjUmKi0lSzQ0R1g4SU4f/EABoBAQACAwEAAAAAAAAAAAAAAAADBAECBQb/xAA3EQACAQEDCAkEAgIDAQAAAAAAAQIDBBExEhMhMjNBccEFFDRRUoGR0fBTYaGxImLh8RUjQgb/2gAMAwEAAhEDEQA/AOoor550UQEaUfSLJ61+nIqHSfZpeX7Ldj1pcOaJ97DM7Lt4XkGSSxZTUWDUq74GTtlu8qxQxRLTLu5h9Hi9E3cvaxwRStG1lxZMotiIUQCiAUQCiAUQABDBlcg+gs9JL8RXjrf2ifH2OrVwXzcivtI8r2RuVIgIltH8N+yVtDWRmOJFuPW5tj516TofUfkZtOyXHkdHRdgoCiA8IQHqAICPLrFk9a/TkVDpPs0vL9lux4y4c0Tr20nZdvC8gySWLKZYNSrvjQ7ZbvKsUMUS0y7ubV4vRN3L2scEUrRtZcWTFsRBAEAQBAEACGDO5NRZty/EvG2/tE+PsdWrgvm5FdaeF7I3KkQES2+bfslbw1kbRxI1x63NsfOvSdD6j8hadkuPI6JdgoBAeFAEAQEeTWLJ61+nIqHSfZpeX7Ldkxlw5on3tpOy7eF5BkksWUywalXfGh2y3eVYoYolp7i6ufV4vRN3L2scEUrRtZcWTFsRBAEAQBAEAQwbLk1Fm3L8S8bb+0T4+x1auC+bkV1p4XsjcqRARLb5t+yVvDWRtHEjXHrc2x8y9J0PqPyFp2S48joV2CgEAKA9QBAR5dYsnrX6ciodJ9ml5fst2PGXDmide2k7Lt4XkGSSxZTLBqVd8aHbLd5VihiiWmXdzavF6Ju5e1jgilX2suLJi2IggCAIAgCABDBncmos25fiXjbf2ifH2OrVwXzciutPC9kblSICJbfNv2St4ayNo4ka49bm2PmXpOh9R+QtOyXHkdEuwUAgBQBAEBHl1iyetfpyKh0n2aXl+y3Y8ZcOaJ17aTsu3heQZJLFlMsGpV3xodst3lWKGKJaZd3Nq8Xom7l7WOCKVfay4smLYiCAIAgCAIAEMGdyaizbl+JeNt/aJ8fY6tXBfNyK608L2RuVIgIlt82/ZK3hrI2jiRri1ubZ+Zek6H1H5C07JceR0S7BQCAFAEBHtNuiiIEj2sLhUAmhIGkrSdSENZ3ElOjUqaivIUl7Qd/szu+soy04nGuTW4Hip6Kke9UOkKkJ0JRi72XrLZ6sXK+Lw5otLXbI5g50b2yN8ptWmorUGn4heVlFxdzMVISjK5orVoRlXfGh2y3eVYoYolpl3c2rxeibuXtY4IpV9rLiyYtiIIAgINtvmzwOwSzRxuw4sLnUOE1oerI+5YcksWbxpTkr4q8mRvDgHA1a4VBGgg6CFk0auMkACGDO5NRZty/EvG2/tE+PsdWrgvm5FdaeF7I3KkQES2+bfslbw1kbRxI1xa3Ns/MvSdD6j8hadkuPI6JdgoBACgCAiSzujkkexzmOFjNHNJB87HoIXI6Wk4074u53cz0P/wA/CM6uTJXq/kWt5WSaKOZ4tdpJhijkAMpoTKSCD1UXKrUpwjJ5yWhJ4956GhVpVJwi6UdLaw7itlNZLSTmTLWvT3uFV7ZtPJfo8vbldVuXzSyIqhSKu+NDtlu8qxQxRLTLu5tXi9E3cvaxwRSr7WXFkxbEQQBARLE50dtmAd5FquqYvZhFMVlI724HT/zMmXUq9dabzp2CV8XHuPLm1aH0DPhCnjgc6esyYsmoCGDO5NRZty/EvG2/tE+PsdWrgvm5FdaeF7I3KkQES2+bfslbw1kbRxI1xa3Ns/MvSdD6j8hadkuPI6JdgoBACgCAqb0tYik8uKeVktnMRMDA5zTjY8Vrl9VczpGlnFk3PT3ad52+hrRGhJzbV6eD0biLLfrXeQ5t6u77SPCY2eXhqWtpXOmZouVUszUXlyldovvXcd6HSNNNOMY6NOOF+JYWS0GUTymOSESSEtZK3DJhDY2VI9kqjapKVS+PceftslKpen6eZgqxTKu+NDtlu8qxQxRLTLu5tXi9E3cvaxwRSr7WXFkxbEQQBAQ7bdzZXB5dLG5rHRYo5XMJjlw42GmkHA33LWUFLElpVp078kkwRBjGsbwWNDB1NFB+AWyIm73eZoAEMGdyaizbl+JeNt/aJ8fY6tXBfNyK608L2RuVIgIlt82/ZK3hrI2jiRri1ubZ+Zek6H1H5C07JceR0S7BQCAFAEAQEeXWLJ61+nIqHSfZpeX7Ldjxlw5onXtpPU7eF5BkksWUywalXfGh2y3eVYoYolpl3c2rxeibuXtY4IpV9rLiyYtiIIAgCAIAgAQwZ3JqLNuX4l4239onx9jq1cF83IrrTwvZG5UiAiW3zb9kreGsjaOJGuLW5tn5l6TofUfkLTslx5HRLsFAIAUAQBAR5dYsnrX6ciodJ9ml5fst2PGXDmide2k7Lt4XkGSSxZTLBqVd8aHbLd5VihiiWmXdzavF6Ju5e1jgilX2suLJi2IggCAIAgCABDBncmos25fiXjbf2ifH2OrVwXzciutPC9kblSICJbfNv2St4ayNo4ka4tbm2fmXpOh9R+QtOyXHkdEuwUAgBQBAEBHl1iyetfpyKh0n2aXl+y3Y8ZcOaJ17aTsu3heQZJLFlMsGpV3xodst3lWKGKJaZd3Nq8Xom7l7WOCKVfay4smLYiCAIAgCAIAEMGdyaizbl+JeNt/aJ8fY6tXBfNyK608L2RuVIgIlt82/ZK3hrI2jiRri1ubZ+Zek6H1H5C07JceR0S7BQCAFAEAQFfaLC60WqGMSvhwxSThzNIe3C0H3Pd71zOlarp0lvvd1zL9jd0ZO7uX7fIjW27ZQc7VO7Mtzd1H8157rC8CJM6vCiJ4tf/qJe0sdZXgj6DOrwoiW67iBnLI6rSc3fy5gfipKdovwivQ2jV+yLruZcTZm1JOEuaK6aNJAHuXq7PJypxbKdr2r8i1UxWCAIAgCAIAEMGdyaizbl+JeNt/aJ8fY6tXBfNyK608L2RuVIgIlt82/ZK3hrI2jiRri1ubZ+Zek6H1H5C07JceR0S7BQCAFAEAQEQWxsFsikfiDDBJHiDHOAc4spXCDyFczpSjOrTSgr9PIvWTUkvuv0z21WqF+iZvCJzin46f0dC4H/H2jwEuYfiXqiM6WIf8AGaf+1P8A4J/x9p8AdFrevVEK3PY4ZPrRpFO9S1JOj6i3hYbRHGDEYNf7XuS+5lpFnFQR5bjQgg5uPEV6mzRcaUUyra9r6fotVMVggCAIAgCABDBncmos25fiXjbf2ifH2OrVwXzciutPC9kblSICJbfNv2St4ayNo4ka4tbm2fmXpOh9R+QtOyXHkdEuwUAgBQBAEAQBDAQyEAQBAEAQBAEAQAIYM7k1Fm3L8S8bb+0T4+x1auC+bkV1p4XsjcqRARLb5t+yVvDWRtHEjXFrc2z8y9J0PqPyFp2S48jol2CgEAKAIAgCAIAgCAIYCGQgCAIAgCABDBncmos25fiXjbf2ifH2OrVwXzciutPC9kblSICJbfNv2St4ayNo4ka4tbm2fmXpOh9R+QtOyXHkdEuwUAgBQBAEAQBAEBotlpEbcRpUnCAXBtXHQKkgBazkoxvZJRpOrPJQu6yCScxzTuB7xjjDMMcZkqRQHPFTp01C5dG35+9w3O47LsNOnHC80Q28CQwve3vlGkUIObhmx1KjEDULoUqyloeJQtFjlBZcE8nf9icpiiEAQBAEBrtLy1jnDS1hcOsCqM2gr5JFfZoLfHZ42iSDA8GQAxkuHfKuNTXoK8hXrUZ1G5Rd/E61SVO+5r8+XIgPbaya44tFOAeLLlUOXZ/C/UjyqXc/X/BrkgtTgQZIqEUPkH91lTs6d6i/UKVLu/P+DTcj5G2sYnNPfmEuo2mVMYp9q7fRdSN7hFXGLRkyou5YHWrsnMCAFAEAQBAEAQEWR7Ype/SQieNseQoC+NwJJc0HTUU6clSttOrKN9PduOjYKtOP8JaG95SW63MkjkDcEYkkxCPI4QBTC1orQnjpynpXnFGo7Snkt3Ldo9j1NOlThDKnJHty3I9r2SvIaG5hgJrmMshQDToXpLPZ3B5T+eZxOkuloVqbpQT4v2wOkVw4AQBAEAQGi3eak9G7cUZvT11xX7JUEzJLPBhew4Ymg/xGihANRmeleHq05OT0bzpVKc5PQiv8Gd/R97H+6jzU+40zNTuNb2U0ln3jP3TNz7jXNyW4p7CzDbIQaV73xOB0ModBXe6KTzj8/wBm1VPMyv8At+zqV3jmhACgCAIAgCAIAgMBC0Goa0HRWgqhnKd115mhqEMhAEAQBAeEVy4kBo8Bi5qP7tv7JcjfOT72PAYuaj+7b+yXIZyfex4DFzUf3bf2S5DOz72ZR2WNpq1jGnlDAD+CXIw5yaubNyGoQAoAgCAIAgCAIAgCAIAgCAIAgCAIAgCAIAgCAFAEAQGEszW8JzW10VcBX3peZUZPBGvw2LnY+2391i9G2bn3MeGxc7H22/ul6Gbn4WPDYucj7bf3S9DNz8LNrHhwqCCOUGoWTRprEyQBAEAQBAEAQBAEAQBAEAQAoAgCAj2ezskt0Qe1rwLNK4BwBGIGOhoVyemG1Si09/Jl+yO6EuK/TNlteGnJkY8ojzMeig6F5vO1PEzfP1O8imav1Y/uY/8AFYz1TxMOtUe8r7xcA3JrBVrv+Gzi0cSkp1Jve/ViM5PeSO5cfRhtv+Ir2Fl2MeBWte18l+i2U5WCAIAgCAIAgCAIAgCAIAgBQBAEBXWuWaO0wPhax7ntfZgHuoKvo/i6Iyub0pTU6N8nck7+RfsbTUov7PlzNFt8NqcUUIoS7KQ9AK844UPE/Qkyaa3/AIIffrVzUXbKZFn8T9BdS7/wQ7faJ6eXGwUbxP4nZfkpKdOjuk/Q3jGG5/gve5uMtszK5F1X6a5OOIfgV6yhDIpqJRtbTqu7do9CzUpXCAIAgCAIAgCAIAgCAIAgBQGcUTnmjQSeQLEmoq9mYxcnciRJdkzRUxmg6juUarQbuTJHQqJXtFZLrFk9a/TkVXpPs0vL9k1jxlw5onXtpdsu3heQZJLFlMsGpV3xodst3lWKOKJae4u7n1eL0Tdy9tHVRSr7WXFkxZIggCAyjYXGgBJ5AFhtLEyk3oRKkuuZoJMZoMzmDuKjVem95I7PUSvuIjmkGhBB5CM1LiRNXEqw3dJNwRRv8x0KKpWjDElp0J1MC0d3OZZSZ0yBblXrqq/W/sWepaNDKi2WJ8Ro8dThoPUrUKkZ4FWpSlDWRHW5EEMhAEAKA7iy2VsTQ1opQUrxnrK5E5ubvZ2oU4wVyNy1Nzme6qysE1ikAo7w0NNNBBilP5KO0zfV5RfzSa5uKvksbuaK29tLup28LzzKcsWUywalXfGh2w3eVYoYolpn03uWszBYbN5Lc7Ow6AcyATpXoZTlfiW5QjlPQZ3hcrHglnkP0/0k9Klp2iUdDwKtWyxlpjiQLBcLnZyVYK0wjhHprxKapaktESClZG9M9BbG6IaUwDRStTXrVfrFTvLXVqd2BusdjZE3C0faeEesrSdSU3eySnTjBXIkLQ3I9rsMco8poJ5eP3reFSUMCOdKM8Uboow0BrRQAUAC1bbd7N1FJXIyosGTRbbG2ZuF1aVqCNIPQt4VHB3o0qU1NXMQ2KNgoGNp1V3pKpJu9sRpRirkiJb7mZJUgYH8o0E9IUlO0SjoeBDVs0J4aGVlhuFzie+eQAaUGl3SDxKxO1JL+JWp2STf89BbtuiClMAOVK1NetVc/U7y31an3ERvc8wPxYiWD6h0/aVK7VJxu3kSscVK+/QXKqlwIDn+6zh2L14f7UqhtOxnw5oz/wCX83op720u6nbwuAyhLFlMsGpV3xodsN3lWKGKJYH1LuX1GzerM+ELvyxZdnrMs6rBqeOdQEnQED0Ec21vI40FdC2UGaZxEhpqK8oqtWrjdO89QBARb0cRBKQaEQuIPGDhOazHEysTi4LI1sELiZXukja4l1pmrUgk6HDkXGqWyspNXkM68ou4h9/H8r//AGZ/81p16t3mvWZdyNb39Mg/8mf/ADTrtbvNXaJmPclbHuvKEY5MLonEsMsjmE4K6HE8a6VmqznlKT+XlinJyTvPqBNM1ZMsjeGt5HHKuQWygzTOI3tfVtRoIqtWrncbp3q8hRWl4BLhiGnSAQONStQbuRDGUkr2S3SZZKImOb7pJAZLGM8rcKmmXmpVHaY3UJP7czGUmpL5iivvbS7qdvC88ylLFlMsGpV3xodsN3lWKGKJaZ9O7m3/AEGzU/07B/aF35Ysuz1mbpZjXycWRzIHJxZ9KkjFLEglPuNZmLqtJJGRoWgZ4gtlG5X/ADAjcm3d8xMiAAaU0cQpxFQpttXm7VyM7NaHhtSMQoKZgUopJ5DdyZiEpJXsl99q2o4xvUbVxOneiJNKdAxVBFSBXJbxjvZHOe5ES8ZXuilZVxxQPFC0A4sJoBRSRisTRTd+JxUd9yOhiAslopGzvZdhyLmVa73Erz9azfzd8l6matLTivn+yuN4vGmzzdlR9WXjXqR5r+yMX3o4CpglAHHhRWZX669RmfujZ3Huc+3xlrHjvUZDzh4Iw4QT1ldSx08m93pp/cnUXGDd59KfO41aSSMFSC0DPJdCKWJDKTegzDQNFB9nSVBlN4klyFkneG5jE3DQCoFFLUyLzWnKRg4jDxcHl6FpFPK+d4er87jebSwUaXNDssq556FoyXLitF5QX/52y/8AUB/tSrS2bF8OZiP/AL+b0RL20nqdvC86ypLFlMsGpV3xodsN3lWKO4lpn0ruaP0KzegZ8IXoJYl6eLNkcraubVuLE7LFmkmm15FVSV7XE0mRtW1eMRI8mo0E1/JSZSTcSK/B36dBLe7I58X5FQxWlE7egxZwPZ5etbPX8zVapsbaWNADnNBIGROaxJ6WSKUUkmzADynaNI4+hZlgjVazIszgBiLqZkAZUpop05KVSjFpXdxDLC9spLpP0Np5ZZvjK89bdtL5uRvXx+dyKu08L2RuCqFciW3zb9kraGsjMcST3DOAts9SBWPKpp9crsWPZfO4txaUFxOwlkbkS8Bx4qjRWn5LpKSi8krtrG/STi7pVdIsXmhsjWsBcQOs0W9R/wAmRxaUVeVElrfhwkinKBR1NFFBnpMpZ6WTcaQ7+k0UXEhIVoee/WUV8k2wHDxgiOX9ys1pN0ZJ93NFyySf8l9uaJN7aTsu3hcNmZYsplg1Ku+NDthu8qxQxRLTOquaZ5skLS92HvDRQZClOPlXYqVHlMgr1p5clfvZu0ZGhHKoysYjKtBUdP49Ky9OIN0U76YQ84eTkHIORbZxrAkVWaV15tdbJMOGopy6HADkP2pnGzbPyybiMHcgJWjvelshNkE7hUNOEHi4/wD4tnNpG8akoq5MxLTWtanpz/FYcnLE1k28TRcp+hM9JL8RXNte1fzcjo1cF83IrbTwvZG5VCAiW3zb9kreGsjaOJq7nT9LmrowfOurZtj87jNo2S48jpRlWgqOnl4/sUuOLKJts9oeAQHkNP1eMdXItstrAkjVlFXJmLmnTWuXHmtXJyek0bvxMyFpeYCAg20fx7J63+nIsVH/ANU+HNFqyYy4c0b720nZdvC47NpYsplgwVd8aHbLd5VihiiWmdPcerQ+hbuC6tTWZUr7WXFk0iq0vIggFEvAIQBAKIBRAyNcupM9JL8RVC17V/NyOlVwXzcittPC9kblUICJbfNv2StoayNo4mvubH0ufY+ddWz7FfNxm0bJceR1S3KIol4PHDJAVUromtBM8+I/VFpYadZwKp1yp4V6M6F9P6aEjomtBM8+I/VFpYcuk4E65Pwr0Yvp/TRhO2GjHumnL2OxsHhLCWuoRi4HI4j7UdsqXXZK08TaNSEdWBlP3ktxPmnLnfV8JYcjy+Qos7/Rfn3M52PgNTrNZwzEZJqnQ0Wlh9/kZJnf6L0YzkfAa5rvshZie+Yl2Qb4Swkjir5OSyq7WlQXozKrRWECRE2GONv8adoAwtYLSw5DR9TJSO21HjFejNHKm3e4IzxRBmIzzgnQ3wmMk/2ZJ1yp4V+TF9P6aPA6LBjM845Gi0sJP9mSdcqeFfkX0/poNfFgxGeccg8JjJP9mSdcqeFfkX0/poMdFgxmeccg8JYSf7Mk65U8K/Ivp/TQY6LDidPOOQeExkn7MCdcqeFfkX0/poRuiLS4zztHEPCWEn7MCdcqeFfkX0/poROiLS4zztA0fSWEk9WBOuVPCvyL6f00Y2UQiOnfp2RtJIb4Sw1LjV2WDlWkrQ5O9wX5JHWTxgYRwWdwLnSzAAU1llTTQKYFrnf6L0ZjOR8BgyyWZ7SXSTBujWWVP2YEz39F6MZyPgFhsdma50jZJoyRQu8JZiOdaUwcqlVrmlcoq7gxKrGSucCRA6J1SZ52tHGbTHX3YE65U8K9GaX0/poQOidUmedrRxm0sr7sCdcn4V+RfT+mhE6J1T3+drRxm0sr7sCdcqeFfkX0/povvFUHNM7K3yInYyh4qg5pnZTIiMoeKoOaZ2UyIjKHiqDmmdlMiIyh4qg5pnZTIiMoeKoOaZ2UyIjKHiqDmmdlMiIyh4qg5pnZTIiMoeKoOaZ2UyIjKHiqDmmdlMiIyh4qg5pnZTIiMoeKoOaZ2UyIjKHiqDmmdlMiIyh4qg5pnZTIiMoeKoOaZ2UyIjKHiqDmmdlMiIyh4qg5pnZTIiMoeKoOaZ2UyIjKHiqDmmdlMiIyh4qg5pnZTIiMo8N1Qc0zspkRGUTVsahAEAQBAEAQBAEAQBAEAQBAEAQBAEAQBAeFAeoAgCAIAgCAIAgCAIAgCAIAgCAIAgCAIAgPCgPUAQBAEAQBAEAQBAEAQBAEAQBAEAQBAEAQHhQHqAIAgCAIAgCAIAgCAIAgCAIAgCAIAgCAIDwoD1AEAQBAEAQBAEAQBAEAQBAEAQBAEAQBAEB4UB6gCAIAgCAIAgCAIAgCAIAgCAIAgCAIAgCA8KA9QBAEAQBAEAQBAEAQBAEAQBAEAQBAEAQBAeF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MQEhMUEhIVFhQVGBgVFhgXFhoWFBUUFRsXGBcYFRcYHSsgGBomHBcXITEhJSkrLi4uFx8zODMsNygtLiwBCgoKDg0OGhAQGy8mHyY3LywsLCwsLzQsLCwsLy4sLCwsLCwvLCwsLCwsLCwsLCwsLCwsLCwsLCwsLCwsLCwsLP/AABEIAQMAwgMBEQACEQEDEQH/xAAbAAEAAwEBAQEAAAAAAAAAAAAAAwQFAgYBB//EAE8QAAEDAQQECAkFDQcFAAAAAAEAAgMRBAUhMQYSQbIiMjRRYXFygRMUM0JzkZKxwyN0obPTQ1JTVGKTlMHC0dLh8AcVJDVEg/EWZIKEov/EABoBAQACAwEAAAAAAAAAAAAAAAABAgMEBQb/xAA7EQACAQEDCAgFAwMFAQAAAAAAAQIDBBExEyFRcYGRweEFEhQzUmGx0TJBQqHwFSI0I1OCQ5Ki0vFi/9oADAMBAAIRAxEAPwD01x8qtXoY/irndN4x28DnUO5X+XA6vHz+pnvcuCzGZigFO8NnZk3Vlp+xeHsfdEPJzelO5GvXWDuIlLbjHVxZvLcNIIAgCAIAgCAICGPldj7b9wrmdLfx9q9Tdsf1bPU0Lx43t7rl5VkyxZhKpBBbeJ3t3grwxLRxKdw8ql7Dt8L0nRHwv80E2juVr4Hpl2DnhAEAQBAEBGUB1cfKrV6GP4q8/wBN4x28Do0O5X+XA4vdr3Oaxjg10kkMes5usAHucCaVFfWuRZ6Sq1FBl6EIzndLAzHRgf61v6G77ZZH2RfU9x3P0Kej/kvYqXpARC6ZlpbJ4MsY5vi5jwmdqVDjIfcstOnQnFum27rjBaOjOzq+axvuz34bCbRHyc3pTuRr0Vg7iJwrbjHVxZurcNMIAgCAIAgOJ36rXEZgE+oVRhYmLY57QbPYLUbTBLHansY9kcJa6Nzo3vc3X8IQXNc3VOHqWvCrJySOlWslOFNyV96NePldj7b9wrU6W/j7V6mKx/Vs9TQvHje3uuXlWTLFmEqkEFt4ne3eCvDEtHEp3DyqXsO3wvSdEfC/zQTaO5WvgemXYOeEAQBAEAQETkB3cfKrV6GP4q8/03jHbwOjR7n/AHcDq2eXg+cWbfK5th79GWy/HsZLc1uhZZw18jGuFqa8guAdqBzKuodmBxWezVIKjc2r+t9rz1tqpzddtJ3dR77mZOlkzXsvBzHBzTLZSC01BGuMiFaLTqVmsMxq2yLjZKSljdIp6I+Tm9KdyNd2wdwjyVtxjq4s3VuGmEAQBAEAQBAebgvOAwWaASxmZt6Wlzog4eEa0m00cW5gYjHpWpHvNp15/wAbYjej5XY+2/cK1+lv4+1epq2P6tnqaF48b291y8qyZYswlUggtvE727wV4Ylo4lO4eVS9h2+F6Toj4X+aCbR3K18D0y7BzwgCAIAgCAicgO7j5VavQx/FXn+m8Y7eB0aHc/7uBBpAZWjXgDTJG+GRofxasc444jDvXIs9RU6nWZks04wnfLDOYJt9t/ErB7Mn2y2ctZvAtx2V0td/qS/NhXt9ttj4zE6z2WNjy1zjEHh1IjrjjSEfQrxr0VFqCuvMVa3xrRulJvRf57DS0Q8nN6U7ka79g7iJwrb8UdXFm6tw0wgCAIAgCAIDnwYrWgrz0xQXkcfK7H237hXM6W/j7V6m7Y/q2epoXjxvb3XLyrJlizCVSCC28TvbvBXhiWjiU7h5VL2Hb4XpOiPhf5oJtHcrXwPTLsHPCAIAgCAICJyA7uPlVq9DH8Vef6bxjt4HRodyv8uB1ePn9TPe5cFmMzFAKd4bOzJurLT9i8DrRDyc3pTuRr11g7iJjtvxR1cWbq3DTCAIAgCAIAgCAhj5XY+2/cK5nS38favU3bH9Wz1NC8eN7e65eVZMsWYSqQQW3id7d4K8MS0cSncPKpew7fC9J0R8L/NBNo7la+B6Zdg54QBAEAQBAROQHdx8qtXoY/irz/TeMdvA6NDuV/lwOrx8/qZ73LgsxmYoBTvDZ2ZN1ZafsXgdaIeTl9KdyNeusHcRMdt+KOrizdW4aYQBAEAQBAEAQEMfK7H237hXM6W/j7V6m7Y/q2epoXjxvb3XLyrJlizCVSCC28TvbvBXhiWjiU7h5VL2Hb4XpOiPhf5oJtHcrXwPTLsHPCAIAgCAICJyA7uPlVq9DH8Vef6bxjt4HRodyv8ALgdXj5/Uz3uXBZjMxQCneGzsybqy0/YvA60Q8nL6U7ka9dYO4iY7b8UdXFm6tw0wgCAIAgCAIAgIGcrsfbfuFczpb+PtXqbtj+rZ6mjePG9vdcvKsmWLMJVIILbxO9u8FeGJaOJTuHlUvYdvhek6I+F/mgm0dytfA9Muwc8IAgCAIAgInIDNsd4TsntL47KZGmkNQ/VoWa2PFOetl0Lg9KOlOajKVzXlp2o6tKMY0Ve/PDTd7ENqvi0OrWyU1g37ocgT+QuVkqH9z7cxk6fi+3Mq/wB4T/i3/wBn+BRkaH9z/jzIydPxfbmQWq1TOpWz0wLePteKDzVeFOgvr+3MsoU19X25lrRCY1mjc2hqJK1rxgGUy/I+lejsE4ul1Y/IwW2KujJPy3Z+J6RbxoBAEAQBAEAQBAQx8rsfbfuFczpb+PtXqbtj+rZ6mhePG9vdcvKsmWLMJVIILdxO9u8FeGJaOJTuHlUvYdvhek6I+F/mgm0dytfA9Muwc8IAgCAIAgIygJ9G/JWn5w5eV6W/kPUuJ0/9Jao8TPtPmdkfrXKMJCgILXk3ts94V4Y7y0Snox5ebsM3nr1HRXdv8+SJtXdR1v0R6ZdQ54QBAEAQBAEAQEMfK7H237hXM6W/j7V6m7Y/q2epoXjxvb3XLyrJlizCVSCC3cTvbvBXhiWjiU7h5VL2Hb4XpOiPhf5oJtHcrXwPTLsHPCAIAgCAICMoCrZo7TC6TwUsOpI8v1ZIXPoT0iQLn1+jqdefXk3+bGb0LVTUUpRbuV2PLifT40czY8MOTSZfn1h/RqGl/Yt2uj/b+/I5LLTz2Pus0n26fo1DS/t7B2qj/be/kROsloOb7Nz8nfmMvuyj9GoaXvXsV7TR8L3r2Pl0XU6GSR7ntcXhoo1hYBQk7XHnW9ZrNGgurFmKvXjUioxV12l36PJGqtk1ggCAIAgCAIAgIY+V2Ptv3CuZ0t/H2r1N2x/Vs9TQvHP291y8oyZYswlBBBbuJ3t3grwxLRxKdw8ql7Dt8L0nRHwv80E2juVr4Hpl2DnhAEAQBAEBGUBIgCAIAgCAIAgCAIAgCAIAgIY+V2Ptv3CuZ0t/H2r1N2x/Vs9TQvHje3uuXlGS8TCUEEFu4ne3eCvDEtHEp3DyqXsO3wvSdEfC/wA0E2juVr4Hpl2DnhAEAQBAEBGUBIgCAIAgCAIAgCAIAgCAIAgIY+V2Ptv3CuZ0t/H2r1N2x/Vs9TQvHje3uuXlGS8TCUEEFu4ne3eCvDEtHEp3DyqXsO3wvSdEfC/zQTaO5WvgemXYOeEAQBAEAQEZQEiAIAgCAIAgCAIAgCAIAgCAzJorRJamCzvY0wxmUa4qKu12nrwC5XSlWMYKMlenwznRsnVVNyazt+mcitZt+bpYcCRgzaW4/QVwXOz+F7y/WpaPuUfBWv8ACR+wo69m8L3jrUtD3nE8FqLTWSOgx4nNj+pSp2e/NF7yVKlfg95XugyR2plXA+EqHcGmBaZMO8Bdno2rFycYq7bsFbqSou5YZ8dh7Fdo5QQBAEAQBARlASIAgCAIAgCAIAgCAIAgCAIDm5uWy/Nv2pFwumsIbToWbutr9Ec3gM+3+yF55lSjqqCDiYcF3UfcpjiiViY9mH+Lg7vqiu70T3j2+pmn3M/z5o9avQnLCAIAgCAICMoCRAEAQBAEAQBAEAQBAEAQBAVJ7AHSCQSSMeBq1Y7VwBJxw6SsNWz06vxq8z0rRKnHqpLSSeCk/GrT+d/ksPYLP4TL26p5bgYZD/qrT+d/knYLP4R26p5biJ1icc7RaPzn8k/T7N4UVdrk/kt3MjZdDRI2Uvle9uWu+oxBHNzFZKVlpUnfBXFZWmUouNyufkaC2DXCAIAgCAICMoCRAEAQBAEAQBAEAQBAEAQBAEAQBAEAQBAEAQBAEAQEZQEiAIAgCAIAgCAIAgCAIAgCAIAgCAIAgCAIAgCAIAgIygK0NudI57YrPLJqOLSW6gbUc2s8LVq22jSl1Zu5m3CyOST6yz5/n7E2tP8Aik3rh+1WP9Ss3iLdhl4l9/Y+OkmGdkm5s4dv+4n6lZvEOxSX1L7+xCbbJ+KzeuL7RR+p2bxFOy//AGvv7Hy770bM97NR7XMAJDtXbUYapPMtmjXhWV8HeilWg6aUr009BfWYwFKeSZ5e2BgcY9RzsRrlprrajDmcNpC1LRasm+osbs1+Bv2SyRqLrzeY41mGIy+MytDQQ6rG1DsKAsLQQ4O2ZmtFyF0tWVbJShnejPm06jpfp1Hq5kTWd0zSGzwuYTraj9WjJA00qAcWnbQ7F3aVVTzfM5NpsuS/dF5i0spqBAEAQBAEAQBAEAQBAEAQBAEBGUBPo35K0/OHLyvS38h6lxOn/pLVHiZ9pHE7I/WuUYSGiAgtYwb22e8K8Md5aJT0Y8vN2Gbz16joru3+fJE2ruo636I9Muoc8w77jMcjJw8soNQvbrazMyCacHV2GuGK5/SEavU69PPd8tK5Ha6IqUm3SqfPB+ZWtl76mDqyOc9kuu5w1SQQWgYENHBp3rg2SE6lWNZvDNd89vzZ6CpZFnjF5vPzNu2X622SxahJLeF4NzQ3wDA0tdV2Ou5znCmqaUaF6CzK+V6ODb6bpU3GauZaW8cMIAgCAIAgCAIAgCAIAgCAIAgI3ZlAZlkNtElpis/gdXW8OdckGj60pRpx4JwXA6SpUlV61RvPoWjajrUsnKkm29GGj/0r2mG3DjCDggDBzsjWnmLl3WXTLcv+xW6hpe7mV62zmh9o/wACXWXTLcv+wuoaXu5kFpktQprCLa7Bx8zH71WjGzPBy3L57SyVL5N7uZZ0QjcXTSOAAwjwNeE3hHZlR4Xouj6ajTvTzP8AOBhtrioxitfDgelW+c8+EVQGVbLgjc3gcB2NCMW45hzTgW9GxYJ2anK/Nn0nRs3StooyvvvWFz0Hy57l8AdYvq7EADigECoxxzxSlQVN3/Mtbuk5WpdS66KwWjbo8jXWc5gQBAEAQBAEAQBAEAQBAEAQBARuzKA6uPlVq9DH8Vef6axjt4HRodyv8uB1ePn9TPe5cFmMzFAKd4bOzJurLT9i8DrRDycvpTuRr11g7hGO24x1cWbq3DTCAIAgCAIAgOmMLsACT0CvuRtLEJN4H18Lmipa4DpBHvUKSeDJcWsUcKSCSCBzzRrSTlh+s7FWUlFXstGEpO5I1Y9HXkAlzQebE09S13a4/JG0rFNrEpW27ZIsxUY4jEUG3o71lhWjPAwVKE6eJTWUxBAEAQBAEBG7MoC5ZLH4G2WltanxeInrJmy6MF5vpap1+q9fA6yp5Omo6+BXvHz+pnvcuKzWMxQCneGzsybqy0/YvA60R8nL6U7ka9dYO4iY7b8UdXFm6tw0y/dt1umxyaDmdvPRYatZU83zM9GhKpn+RuxXHCAAWlx5ySCfUaLTdpqN5jdjZKaWdXlW26Pg4xGn5JxGWw51rzrJTtTwkY6ljTzwMOOyvc/UDTrc3Utxzio9ZvMaKpycuqlnNmzaO1HyjyDzN2ddVqztef8AajchY837mdO0cGsKPOr51c+6ijtbuwzkuxq9Z8xr2aysjFGNA+k49JxWrKcp/EzchCMFdFEr2B2BAI6RVVTawLNJ4mXbrjY+pbwXYnDIk842dy2KdplHM85q1LLGWdZmXrFZGwt1W952k9KxVKjm72Z6dONNXInVC4IrgckBiRaPNDiXOJbXADMjmd/JbbtT6tyRpKxrrZ3mLT7khIIDKHn1nYdOJWNWmppMrstK7D7v3Ma8rmdENYHWb9IHT/JbVKup5niadazOGdZ0QWG7JJsQKN++OX7yr1K0YY4lKVCdTDA1xo4za930fuWt2uWg21Yo6WUJrilDgG0cDtrSmO2vRzLLG1QaveYwSslRO5Zy1/06za91duVK+pYu1y0GdWKHzbKdo/zC1fNoffMuL0j8MdvA2qvwrbwMy8fP6me9y5LNEzFAKd47OzJurLT9i8PY9L/ZZC11ntBc1p/xBzAP3KHnXfpSapxu0G7KMXGN6+XE9LbLkjkNRVp26uR2ZZBbMLTKPma1SywnnwNGKMNAAyApzLA3e7zYSuVyOkJCA5DBWtBU5mmJ70vd1xFyvvOkJCAIDz173xaGWkQQRxEeCErnSOcKVc4eb2VirVY0opy+ZLaSvZWfftpbmbJnTObPP71a/b6WhlcpS0kZ0jtH31k9c38Kdvo6GMrS0kT9KbSNllpnnN3+an6hS0MrlqfmcXVpjNLa4YHMhLZCauYX1FGF4wcBzLYpVo1b7k8xki4yTuvzHtllICAEVzQHxjQBQAAcwwCXthJLMj6gCAjcgPKySB1vtRBqPF4vfMtHpJNRin58ClRpxTXnwM+8fP6me9y5DNIzFAKd4bOzJurLT9i8PY2/7NZHeAnA/Dk5kVrHCKYdS9DRSyMWzam3+1LRxZ63igEuNaivCdSmtzdSzKXWlclm5GFrqq9v8vNKKYPxaa/10rFKLjibEZKWB040UEkT7QBiclKTbuQbSV7PgtjMOF9B/crZOWgplI6SnK9zi7GmNMyKAGmxW/bFmJ3yOoZQx+LjQg5knEEIr5xJTUZGg11QCMjiOpYnmzMzp3q88xbv8xd80G9KtHpDu4636EVPhW30MW8fO7f7IXIZoFBQDibiu6j7lMcUSsSpo68NvGyk4AfYOXYsCv6yX5nNyk0oyb/M5+vhbpc5e+iAhNraDQmnrKsoN50VlNLMzma1gtOoanAbRTWNK5Kypu/92BV1E1+0qtBJxcdmTnc6ddJXR4FFFt536lmwzigaTwqnOtczt6lNSDvv+RanNXXfMmcViMp5KJtLbafm0PxlodJO9R28DE1dTW3gU7x8/qZ73Lks1DMUAp3hs7Mm6stP2Lw9jb/sx8laPTfsRL0EO4gbUsVqXqz11pHB2bPeslJ/u3+hjqL9u71BYADQuBofOOYFVMajbSdwcUk8S201aK9HuVJYszxwRVlJcXCtAKbOo59ayXqKTuMMm22r9BFO44VdUVrkNhU07r8yKTvzXsmixBIpm7eWOpju9C8M6zefqcStq9tenLDarQldBtFZK+SvOmcEs1S7MChJpSh2KVJyTvLXJNXHm9MbsfJarK5k74jMHQO1R5rA6SueOdKLUtDiqV8lfdxzGw2urnX48xh2vR6Rpp45KeNmB5oPT0Ll5en/AG1vZqOpBP4fuZv91yfjL/UP3qO0U/7a3sZWHh+5HaLvka2vjDziBkNpA5+lWjXpt92t7JjUg38P3LWhlg8JbeHISIWueMKF2cdCdmDvoXTsso9Vzirn+Mz3xdN5sf8A0/TozR4oTtGJJGznW1ffF3mNK6SJ7S6gceYE/QqxV8kjJJ3JsqgE46xyGwZVVnJYXGHPjeRB+LqmpJb9DgsiX7cyux9Cif7s70epaDT0f0VrGa5leBgz4WZyJCzzm07kYoRTV7OzH+U/2j+9Y8rLyMnUXmYMRrbLR82h+Mud0krlFa+Ab/prU+BTvHz+pnvcuSzUMxQCneGzsybqy0/YvD2NT+zq1NjjnDq0M2ewcCLNd+nJZKETNVqRi4p6OLPW2u1NaKbSAQBmRrf0VdSUHe3+XGOrUilu9T7HbmPBFSDQ0BoK8HoOSrCSckSq0ZJ3MvtkAaKkAAV+hWlizZTSijNN4sD3U1iDTEAauzHNVlUjckarrwU3nOH26Orjx6nYATSnTsqrurdFXMq6sFe3nJrFaGuFBnjgcCBVRKak70XpTi1ciZ3HH/l71ZfAy7+NCWUN1S40AIJrzUKiOZSJlJK5sxL2tzZLVYQ0HgyyYmlD8mcsVqWqSdGWz1RMa0ZppfK71I7x43t7rlw2assWYSgggt3E727wV6eO/wBC0cRobaBHbJiQTWNwwz8oOcrs2V3Utq9DO5qFK96eB+hwzNe5pa6o4XuC3IXdV7CYyUpJp6eB3brS1rTrOFSDQbSaZBQpKLTZarOMYu9lE3kwtIJc3CnCAx9RUU5xc7zWy8HFq85fbY6gAYAjhAClMKmta86lV7m72Q6sL0l5cC/E8OALcR19KrebEWmr0VvG2sBqcakgDEkVIwV6skmYlVjCOdkX97t+8k9Tf4lh68R2qPmYt18rtNST8hFma/hVo26TlCLfnwFJt0Vf/wDXA4vHz+pnvcuYzEZigFO8NnZk3Vlp+xeHsT6FPpHL0zH6uJdi79kdXFlbZjHVxZ6ChzAoP6rhzpm+ZpnylcMemuNO5ASllaVxplXGg5hzBHNvElybOSNXI9yjHEg5JqatHfsI601g+EffYc1Mv+VK8gndgTCoNQTXnB4R7068r8S3XlffeczykkFx1iMBzinN0qW7yZTlLEpvJ8bsVR57/qysNZf0ZbPU2bJ9Wz1Ld48b291y5DEsWYSgggt3E727wV6eO/0LRxK2jnK5c+I7Lthdaz91t4Fq/crXwPWRjGoJ6Dt7isqk44Gim07zoxjmp0jA+tV6zIPhdTA/89CY4A5GsK0FB9I7lOYHyEYnhEE5ivv51PWawLKTWB34MbMOrBUvZUjIP330fzU5tAuRxdfK7V6CL4q1rZ3cdvA36Hcr/LgcXj5/Uz3uXNZjMxQCneGzsybqy0/YvD2LOhA+Tm9Mfq4l1/ohq4lLZjHVxZ6NVNQUQBAEAUgKAAEAogKcvK7F6ST6sqlbuZbPU3LJ9Wz1LN48b291y5LEsWYSgggt3E727wV6eO/0LRxIdGOVy9h2+F1aPc7eBa0dytfA9aArmgFAFFICgCiAICB0TanAK3WYKLIZI5XuFraXva2Nw8WJFG61APlc+EVp1LVSqJKUXm89Ow6sZUIx6qvuz/cW2zPGDrWypplZjXCtPuvSsPXs/he/kR/Q8yKS63NAJtbRXIeLGvq8KnWs/he/kR/Q895HJcpe3WNrAABHJyK6wofumKlVKC+l7+RKdFaTu5rqdE14jtQ1S7XcXWY50AOPheZoWx22ncl1cPPkRUyFS6+/NmLUDZXmjbU39FNPrVHbKXhe/kY8lZvM+AS62qLWwnosxPxk7ZS8L38hkrN5n2ZsrTqm1sr0WYnP/dTttPw/fkMlZvM+zslZTWtbMdnixr9anbKfhe/kMlZvMOjlDdY2tgB57Ma+rwqntlPw/fkMlZvMRxyuaXeNsAG02Yj4qjtlPwvfyGSs3mIGSvrS1Nwz/wAKafWp2yl4Xv5DJWbzOYxK51BamH/1TTr8tknbKXhe/kMlZvMjkgf4WN3jTS+JxLaWYkVcC0g/KpK2UpRcXHHz5GWnkKd91+fhnJLZHJUa1rZXHKzHzhT8L0la/Xs/he/kG6HmV5brcwAutTRXZ4tj6vCp1rP4Xv5Ef0PPecS3O5zKm1ANwPJ6E0xFPlehSp0Fn6r38iU6C0nN2XIWPfKy1ipBBLrOdWhOsafK86zxtlKMeqou7XyJnKjKPVd9xegbK80bam/opp9anbKXhe/kYclZvM+NEpdqi1sJ6LKafWp2yl4Xv5DJ2bzEoladXxthPRZSfip2yn4Xv5DJWbzOp2SsprWtmOzxY1+tTtlPw/fkMlZvMSRytaHG1MAP/bGvq8Kp7ZT8P35DJWbzDI5S3W8bYBzmzEer5VR2yl4Xv5DJWbzKxlk/Gm/op+2TtlLwvfyGSs3maEejuqaieQHrWPI6tx0+zUdD38gdHca+HkrnWu1RkdW4dmo6Hv5H2TR7WxdPKT1pkdW4dno6Hv5CTR8upWeU0yxTI6tw7NR0PfyB0fNNXxiWnNXBTkdW4dno6Hv5Bmj5AIE8oBzFVGR1bh2ejoe/kI9Hi3izyDvU5HVuHZ6Oh7+R8bo7Q1E8leeqZHVuHZqOh7+Qdo7U1M8leeqjIry3Ds1HQ9/I+yaPa3GnlPemR1bh2ejoe/kH6PkihnlIGQqmR1bh2ejoe/kBo+aavh5ac1cEyOrcOz0dD38hHo+W5TyivSmR1bh2ejoe/kfI9HtXETyA9aZHVuHZqOh7+Q/6dxr4eSuda7UyOrcOzUdD38hJo7rGpnkJ60yOrcOzUdD38j7Jo+XZzymnSmR1bh2ejoe/kDo+SKeHlpzVU5HVuHZ6Oh7+Qbo+QKCeWhzFUyOrcOz0dD38hHo+W8WeUdRTI6tw7PR0PfyPjNHaGonkB56qMjq3Ds1HQ9/IHR2pqZ5a89UyOrcOzUND38j7Jo9rcaeQ96ZHVuHZqOh7+Qfo+XAA2iUgZYqcjq3Ds9HQ9/IhOjQ/DSetRkdW4dno6HvPRLOZAgCAIAgCAIAgCAIAgCAIAgCAIAgCAIAgCAIAgCAjKAkQBAEAQBAEAQBAEAQBAEAQBAEAQBAEAQBAEAQBAEBGUBIgCAIAgCAIAgCAIAgCAIAgCAIAgCAIAgCAIAgCAICM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MQEhMUEhIVFhQVGBgVFhgXFhoWFBUUFRsXGBcYFRcYHSsgGBomHBcXITEhJSkrLi4uFx8zODMsNygtLiwBCgoKDg0OGhAQGy8mHyY3LywsLCwsLzQsLCwsLy4sLCwsLCwvLCwsLCwsLCwsLCwsLCwsLCwsLCwsLCwsLCwsLP/AABEIAQMAwgMBEQACEQEDEQH/xAAbAAEAAwEBAQEAAAAAAAAAAAAAAwQFAgYBB//EAE8QAAEDAQQECAkFDQcFAAAAAAEAAgMRBAUhMQYSQbIiMjRRYXFygRMUM0JzkZKxwyN0obPTQ1JTVGKTlMHC0dLh8AcVJDVEg/EWZIKEov/EABoBAQACAwEAAAAAAAAAAAAAAAABAgMEBQb/xAA7EQACAQEDCAgFAwMFAQAAAAAAAQIDBBExEyFRcYGRweEFEhQzUmGx0TJBQqHwFSI0I1OCQ5Ki0vFi/9oADAMBAAIRAxEAPwD01x8qtXoY/irndN4x28DnUO5X+XA6vHz+pnvcuCzGZigFO8NnZk3Vlp+xeHsfdEPJzelO5GvXWDuIlLbjHVxZvLcNIIAgCAIAgCAICGPldj7b9wrmdLfx9q9Tdsf1bPU0Lx43t7rl5VkyxZhKpBBbeJ3t3grwxLRxKdw8ql7Dt8L0nRHwv80E2juVr4Hpl2DnhAEAQBAEBGUB1cfKrV6GP4q8/wBN4x28Do0O5X+XA4vdr3Oaxjg10kkMes5usAHucCaVFfWuRZ6Sq1FBl6EIzndLAzHRgf61v6G77ZZH2RfU9x3P0Kej/kvYqXpARC6ZlpbJ4MsY5vi5jwmdqVDjIfcstOnQnFum27rjBaOjOzq+axvuz34bCbRHyc3pTuRr0Vg7iJwrbjHVxZurcNMIAgCAIAgOJ36rXEZgE+oVRhYmLY57QbPYLUbTBLHansY9kcJa6Nzo3vc3X8IQXNc3VOHqWvCrJySOlWslOFNyV96NePldj7b9wrU6W/j7V6mKx/Vs9TQvHje3uuXlWTLFmEqkEFt4ne3eCvDEtHEp3DyqXsO3wvSdEfC/zQTaO5WvgemXYOeEAQBAEAQETkB3cfKrV6GP4q8/03jHbwOjR7n/AHcDq2eXg+cWbfK5th79GWy/HsZLc1uhZZw18jGuFqa8guAdqBzKuodmBxWezVIKjc2r+t9rz1tqpzddtJ3dR77mZOlkzXsvBzHBzTLZSC01BGuMiFaLTqVmsMxq2yLjZKSljdIp6I+Tm9KdyNd2wdwjyVtxjq4s3VuGmEAQBAEAQBAebgvOAwWaASxmZt6Wlzog4eEa0m00cW5gYjHpWpHvNp15/wAbYjej5XY+2/cK1+lv4+1epq2P6tnqaF48b291y8qyZYswlUggtvE727wV4Ylo4lO4eVS9h2+F6Toj4X+aCbR3K18D0y7BzwgCAIAgCAicgO7j5VavQx/FXn+m8Y7eB0aHc/7uBBpAZWjXgDTJG+GRofxasc444jDvXIs9RU6nWZks04wnfLDOYJt9t/ErB7Mn2y2ctZvAtx2V0td/qS/NhXt9ttj4zE6z2WNjy1zjEHh1IjrjjSEfQrxr0VFqCuvMVa3xrRulJvRf57DS0Q8nN6U7ka79g7iJwrb8UdXFm6tw0wgCAIAgCAIDnwYrWgrz0xQXkcfK7H237hXM6W/j7V6m7Y/q2epoXjxvb3XLyrJlizCVSCC28TvbvBXhiWjiU7h5VL2Hb4XpOiPhf5oJtHcrXwPTLsHPCAIAgCAICJyA7uPlVq9DH8Vef6bxjt4HRodyv8uB1ePn9TPe5cFmMzFAKd4bOzJurLT9i8DrRDyc3pTuRr11g7iJjtvxR1cWbq3DTCAIAgCAIAgCAhj5XY+2/cK5nS38favU3bH9Wz1NC8eN7e65eVZMsWYSqQQW3id7d4K8MS0cSncPKpew7fC9J0R8L/NBNo7la+B6Zdg54QBAEAQBAROQHdx8qtXoY/irz/TeMdvA6NDuV/lwOrx8/qZ73LgsxmYoBTvDZ2ZN1ZafsXgdaIeTl9KdyNeusHcRMdt+KOrizdW4aYQBAEAQBAEAQEMfK7H237hXM6W/j7V6m7Y/q2epoXjxvb3XLyrJlizCVSCC28TvbvBXhiWjiU7h5VL2Hb4XpOiPhf5oJtHcrXwPTLsHPCAIAgCAICJyA7uPlVq9DH8Vef6bxjt4HRodyv8ALgdXj5/Uz3uXBZjMxQCneGzsybqy0/YvA60Q8nL6U7ka9dYO4iY7b8UdXFm6tw0wgCAIAgCAIAgIGcrsfbfuFczpb+PtXqbtj+rZ6mjePG9vdcvKsmWLMJVIILbxO9u8FeGJaOJTuHlUvYdvhek6I+F/mgm0dytfA9Muwc8IAgCAIAgInIDNsd4TsntL47KZGmkNQ/VoWa2PFOetl0Lg9KOlOajKVzXlp2o6tKMY0Ve/PDTd7ENqvi0OrWyU1g37ocgT+QuVkqH9z7cxk6fi+3Mq/wB4T/i3/wBn+BRkaH9z/jzIydPxfbmQWq1TOpWz0wLePteKDzVeFOgvr+3MsoU19X25lrRCY1mjc2hqJK1rxgGUy/I+lejsE4ul1Y/IwW2KujJPy3Z+J6RbxoBAEAQBAEAQBAQx8rsfbfuFczpb+PtXqbtj+rZ6mhePG9vdcvKsmWLMJVIILdxO9u8FeGJaOJTuHlUvYdvhek6I+F/mgm0dytfA9Muwc8IAgCAIAgIygJ9G/JWn5w5eV6W/kPUuJ0/9Jao8TPtPmdkfrXKMJCgILXk3ts94V4Y7y0Snox5ebsM3nr1HRXdv8+SJtXdR1v0R6ZdQ54QBAEAQBAEAQEMfK7H237hXM6W/j7V6m7Y/q2epoXjxvb3XLyrJlizCVSCC3cTvbvBXhiWjiU7h5VL2Hb4XpOiPhf5oJtHcrXwPTLsHPCAIAgCAICMoCrZo7TC6TwUsOpI8v1ZIXPoT0iQLn1+jqdefXk3+bGb0LVTUUpRbuV2PLifT40czY8MOTSZfn1h/RqGl/Yt2uj/b+/I5LLTz2Pus0n26fo1DS/t7B2qj/be/kROsloOb7Nz8nfmMvuyj9GoaXvXsV7TR8L3r2Pl0XU6GSR7ntcXhoo1hYBQk7XHnW9ZrNGgurFmKvXjUioxV12l36PJGqtk1ggCAIAgCAIAgIY+V2Ptv3CuZ0t/H2r1N2x/Vs9TQvHP291y8oyZYswlBBBbuJ3t3grwxLRxKdw8ql7Dt8L0nRHwv80E2juVr4Hpl2DnhAEAQBAEBGUBIgCAIAgCAIAgCAIAgCAIAgIY+V2Ptv3CuZ0t/H2r1N2x/Vs9TQvHje3uuXlGS8TCUEEFu4ne3eCvDEtHEp3DyqXsO3wvSdEfC/wA0E2juVr4Hpl2DnhAEAQBAEBGUBIgCAIAgCAIAgCAIAgCAIAgIY+V2Ptv3CuZ0t/H2r1N2x/Vs9TQvHje3uuXlGS8TCUEEFu4ne3eCvDEtHEp3DyqXsO3wvSdEfC/zQTaO5WvgemXYOeEAQBAEAQEZQEiAIAgCAIAgCAIAgCAIAgCAzJorRJamCzvY0wxmUa4qKu12nrwC5XSlWMYKMlenwznRsnVVNyazt+mcitZt+bpYcCRgzaW4/QVwXOz+F7y/WpaPuUfBWv8ACR+wo69m8L3jrUtD3nE8FqLTWSOgx4nNj+pSp2e/NF7yVKlfg95XugyR2plXA+EqHcGmBaZMO8Bdno2rFycYq7bsFbqSou5YZ8dh7Fdo5QQBAEAQBARlASIAgCAIAgCAIAgCAIAgCAIDm5uWy/Nv2pFwumsIbToWbutr9Ec3gM+3+yF55lSjqqCDiYcF3UfcpjiiViY9mH+Lg7vqiu70T3j2+pmn3M/z5o9avQnLCAIAgCAICMoCRAEAQBAEAQBAEAQBAEAQBAVJ7AHSCQSSMeBq1Y7VwBJxw6SsNWz06vxq8z0rRKnHqpLSSeCk/GrT+d/ksPYLP4TL26p5bgYZD/qrT+d/knYLP4R26p5biJ1icc7RaPzn8k/T7N4UVdrk/kt3MjZdDRI2Uvle9uWu+oxBHNzFZKVlpUnfBXFZWmUouNyufkaC2DXCAIAgCAICMoCRAEAQBAEAQBAEAQBAEAQBAEAQBAEAQBAEAQBAEAQEZQEiAIAgCAIAgCAIAgCAIAgCAIAgCAIAgCAIAgCAIAgIygK0NudI57YrPLJqOLSW6gbUc2s8LVq22jSl1Zu5m3CyOST6yz5/n7E2tP8Aik3rh+1WP9Ss3iLdhl4l9/Y+OkmGdkm5s4dv+4n6lZvEOxSX1L7+xCbbJ+KzeuL7RR+p2bxFOy//AGvv7Hy770bM97NR7XMAJDtXbUYapPMtmjXhWV8HeilWg6aUr009BfWYwFKeSZ5e2BgcY9RzsRrlprrajDmcNpC1LRasm+osbs1+Bv2SyRqLrzeY41mGIy+MytDQQ6rG1DsKAsLQQ4O2ZmtFyF0tWVbJShnejPm06jpfp1Hq5kTWd0zSGzwuYTraj9WjJA00qAcWnbQ7F3aVVTzfM5NpsuS/dF5i0spqBAEAQBAEAQBAEAQBAEAQBAEBGUBPo35K0/OHLyvS38h6lxOn/pLVHiZ9pHE7I/WuUYSGiAgtYwb22e8K8Md5aJT0Y8vN2Gbz16joru3+fJE2ruo636I9Muoc8w77jMcjJw8soNQvbrazMyCacHV2GuGK5/SEavU69PPd8tK5Ha6IqUm3SqfPB+ZWtl76mDqyOc9kuu5w1SQQWgYENHBp3rg2SE6lWNZvDNd89vzZ6CpZFnjF5vPzNu2X622SxahJLeF4NzQ3wDA0tdV2Ou5znCmqaUaF6CzK+V6ODb6bpU3GauZaW8cMIAgCAIAgCAIAgCAIAgCAIAgI3ZlAZlkNtElpis/gdXW8OdckGj60pRpx4JwXA6SpUlV61RvPoWjajrUsnKkm29GGj/0r2mG3DjCDggDBzsjWnmLl3WXTLcv+xW6hpe7mV62zmh9o/wACXWXTLcv+wuoaXu5kFpktQprCLa7Bx8zH71WjGzPBy3L57SyVL5N7uZZ0QjcXTSOAAwjwNeE3hHZlR4Xouj6ajTvTzP8AOBhtrioxitfDgelW+c8+EVQGVbLgjc3gcB2NCMW45hzTgW9GxYJ2anK/Nn0nRs3StooyvvvWFz0Hy57l8AdYvq7EADigECoxxzxSlQVN3/Mtbuk5WpdS66KwWjbo8jXWc5gQBAEAQBAEAQBAEAQBAEAQBARuzKA6uPlVq9DH8Vef6axjt4HRodyv8uB1ePn9TPe5cFmMzFAKd4bOzJurLT9i8DrRDycvpTuRr11g7hGO24x1cWbq3DTCAIAgCAIAgOmMLsACT0CvuRtLEJN4H18Lmipa4DpBHvUKSeDJcWsUcKSCSCBzzRrSTlh+s7FWUlFXstGEpO5I1Y9HXkAlzQebE09S13a4/JG0rFNrEpW27ZIsxUY4jEUG3o71lhWjPAwVKE6eJTWUxBAEAQBAEBG7MoC5ZLH4G2WltanxeInrJmy6MF5vpap1+q9fA6yp5Omo6+BXvHz+pnvcuKzWMxQCneGzsybqy0/YvA60R8nL6U7ka9dYO4iY7b8UdXFm6tw0y/dt1umxyaDmdvPRYatZU83zM9GhKpn+RuxXHCAAWlx5ySCfUaLTdpqN5jdjZKaWdXlW26Pg4xGn5JxGWw51rzrJTtTwkY6ljTzwMOOyvc/UDTrc3Utxzio9ZvMaKpycuqlnNmzaO1HyjyDzN2ddVqztef8AajchY837mdO0cGsKPOr51c+6ijtbuwzkuxq9Z8xr2aysjFGNA+k49JxWrKcp/EzchCMFdFEr2B2BAI6RVVTawLNJ4mXbrjY+pbwXYnDIk842dy2KdplHM85q1LLGWdZmXrFZGwt1W952k9KxVKjm72Z6dONNXInVC4IrgckBiRaPNDiXOJbXADMjmd/JbbtT6tyRpKxrrZ3mLT7khIIDKHn1nYdOJWNWmppMrstK7D7v3Ma8rmdENYHWb9IHT/JbVKup5niadazOGdZ0QWG7JJsQKN++OX7yr1K0YY4lKVCdTDA1xo4za930fuWt2uWg21Yo6WUJrilDgG0cDtrSmO2vRzLLG1QaveYwSslRO5Zy1/06za91duVK+pYu1y0GdWKHzbKdo/zC1fNoffMuL0j8MdvA2qvwrbwMy8fP6me9y5LNEzFAKd47OzJurLT9i8PY9L/ZZC11ntBc1p/xBzAP3KHnXfpSapxu0G7KMXGN6+XE9LbLkjkNRVp26uR2ZZBbMLTKPma1SywnnwNGKMNAAyApzLA3e7zYSuVyOkJCA5DBWtBU5mmJ70vd1xFyvvOkJCAIDz173xaGWkQQRxEeCErnSOcKVc4eb2VirVY0opy+ZLaSvZWfftpbmbJnTObPP71a/b6WhlcpS0kZ0jtH31k9c38Kdvo6GMrS0kT9KbSNllpnnN3+an6hS0MrlqfmcXVpjNLa4YHMhLZCauYX1FGF4wcBzLYpVo1b7k8xki4yTuvzHtllICAEVzQHxjQBQAAcwwCXthJLMj6gCAjcgPKySB1vtRBqPF4vfMtHpJNRin58ClRpxTXnwM+8fP6me9y5DNIzFAKd4bOzJurLT9i8PY2/7NZHeAnA/Dk5kVrHCKYdS9DRSyMWzam3+1LRxZ63igEuNaivCdSmtzdSzKXWlclm5GFrqq9v8vNKKYPxaa/10rFKLjibEZKWB040UEkT7QBiclKTbuQbSV7PgtjMOF9B/crZOWgplI6SnK9zi7GmNMyKAGmxW/bFmJ3yOoZQx+LjQg5knEEIr5xJTUZGg11QCMjiOpYnmzMzp3q88xbv8xd80G9KtHpDu4636EVPhW30MW8fO7f7IXIZoFBQDibiu6j7lMcUSsSpo68NvGyk4AfYOXYsCv6yX5nNyk0oyb/M5+vhbpc5e+iAhNraDQmnrKsoN50VlNLMzma1gtOoanAbRTWNK5Kypu/92BV1E1+0qtBJxcdmTnc6ddJXR4FFFt536lmwzigaTwqnOtczt6lNSDvv+RanNXXfMmcViMp5KJtLbafm0PxlodJO9R28DE1dTW3gU7x8/qZ73Lks1DMUAp3hs7Mm6stP2Lw9jb/sx8laPTfsRL0EO4gbUsVqXqz11pHB2bPeslJ/u3+hjqL9u71BYADQuBofOOYFVMajbSdwcUk8S201aK9HuVJYszxwRVlJcXCtAKbOo59ayXqKTuMMm22r9BFO44VdUVrkNhU07r8yKTvzXsmixBIpm7eWOpju9C8M6zefqcStq9tenLDarQldBtFZK+SvOmcEs1S7MChJpSh2KVJyTvLXJNXHm9MbsfJarK5k74jMHQO1R5rA6SueOdKLUtDiqV8lfdxzGw2urnX48xh2vR6Rpp45KeNmB5oPT0Ll5en/AG1vZqOpBP4fuZv91yfjL/UP3qO0U/7a3sZWHh+5HaLvka2vjDziBkNpA5+lWjXpt92t7JjUg38P3LWhlg8JbeHISIWueMKF2cdCdmDvoXTsso9Vzirn+Mz3xdN5sf8A0/TozR4oTtGJJGznW1ffF3mNK6SJ7S6gceYE/QqxV8kjJJ3JsqgE46xyGwZVVnJYXGHPjeRB+LqmpJb9DgsiX7cyux9Cif7s70epaDT0f0VrGa5leBgz4WZyJCzzm07kYoRTV7OzH+U/2j+9Y8rLyMnUXmYMRrbLR82h+Mud0krlFa+Ab/prU+BTvHz+pnvcuSzUMxQCneGzsybqy0/YvD2NT+zq1NjjnDq0M2ewcCLNd+nJZKETNVqRi4p6OLPW2u1NaKbSAQBmRrf0VdSUHe3+XGOrUilu9T7HbmPBFSDQ0BoK8HoOSrCSckSq0ZJ3MvtkAaKkAAV+hWlizZTSijNN4sD3U1iDTEAauzHNVlUjckarrwU3nOH26Orjx6nYATSnTsqrurdFXMq6sFe3nJrFaGuFBnjgcCBVRKak70XpTi1ciZ3HH/l71ZfAy7+NCWUN1S40AIJrzUKiOZSJlJK5sxL2tzZLVYQ0HgyyYmlD8mcsVqWqSdGWz1RMa0ZppfK71I7x43t7rlw2assWYSgggt3E727wV6eO/wBC0cRobaBHbJiQTWNwwz8oOcrs2V3Utq9DO5qFK96eB+hwzNe5pa6o4XuC3IXdV7CYyUpJp6eB3brS1rTrOFSDQbSaZBQpKLTZarOMYu9lE3kwtIJc3CnCAx9RUU5xc7zWy8HFq85fbY6gAYAjhAClMKmta86lV7m72Q6sL0l5cC/E8OALcR19KrebEWmr0VvG2sBqcakgDEkVIwV6skmYlVjCOdkX97t+8k9Tf4lh68R2qPmYt18rtNST8hFma/hVo26TlCLfnwFJt0Vf/wDXA4vHz+pnvcuYzEZigFO8NnZk3Vlp+xeHsT6FPpHL0zH6uJdi79kdXFlbZjHVxZ6ChzAoP6rhzpm+ZpnylcMemuNO5ASllaVxplXGg5hzBHNvElybOSNXI9yjHEg5JqatHfsI601g+EffYc1Mv+VK8gndgTCoNQTXnB4R7068r8S3XlffeczykkFx1iMBzinN0qW7yZTlLEpvJ8bsVR57/qysNZf0ZbPU2bJ9Wz1Ld48b291y5DEsWYSgggt3E727wV6eO/0LRxK2jnK5c+I7Lthdaz91t4Fq/crXwPWRjGoJ6Dt7isqk44Gim07zoxjmp0jA+tV6zIPhdTA/89CY4A5GsK0FB9I7lOYHyEYnhEE5ivv51PWawLKTWB34MbMOrBUvZUjIP330fzU5tAuRxdfK7V6CL4q1rZ3cdvA36Hcr/LgcXj5/Uz3uXNZjMxQCneGzsybqy0/YvD2LOhA+Tm9Mfq4l1/ohq4lLZjHVxZ6NVNQUQBAEAUgKAAEAogKcvK7F6ST6sqlbuZbPU3LJ9Wz1LN48b291y5LEsWYSgggt3E727wV6eO/0LRxIdGOVy9h2+F1aPc7eBa0dytfA9aArmgFAFFICgCiAICB0TanAK3WYKLIZI5XuFraXva2Nw8WJFG61APlc+EVp1LVSqJKUXm89Ow6sZUIx6qvuz/cW2zPGDrWypplZjXCtPuvSsPXs/he/kR/Q8yKS63NAJtbRXIeLGvq8KnWs/he/kR/Q895HJcpe3WNrAABHJyK6wofumKlVKC+l7+RKdFaTu5rqdE14jtQ1S7XcXWY50AOPheZoWx22ncl1cPPkRUyFS6+/NmLUDZXmjbU39FNPrVHbKXhe/kY8lZvM+AS62qLWwnosxPxk7ZS8L38hkrN5n2ZsrTqm1sr0WYnP/dTttPw/fkMlZvM+zslZTWtbMdnixr9anbKfhe/kMlZvMOjlDdY2tgB57Ma+rwqntlPw/fkMlZvMRxyuaXeNsAG02Yj4qjtlPwvfyGSs3mIGSvrS1Nwz/wAKafWp2yl4Xv5DJWbzOYxK51BamH/1TTr8tknbKXhe/kMlZvMjkgf4WN3jTS+JxLaWYkVcC0g/KpK2UpRcXHHz5GWnkKd91+fhnJLZHJUa1rZXHKzHzhT8L0la/Xs/he/kG6HmV5brcwAutTRXZ4tj6vCp1rP4Xv5Ef0PPecS3O5zKm1ANwPJ6E0xFPlehSp0Fn6r38iU6C0nN2XIWPfKy1ipBBLrOdWhOsafK86zxtlKMeqou7XyJnKjKPVd9xegbK80bam/opp9anbKXhe/kYclZvM+NEpdqi1sJ6LKafWp2yl4Xv5DJ2bzEoladXxthPRZSfip2yn4Xv5DJWbzOp2SsprWtmOzxY1+tTtlPw/fkMlZvMSRytaHG1MAP/bGvq8Kp7ZT8P35DJWbzDI5S3W8bYBzmzEer5VR2yl4Xv5DJWbzKxlk/Gm/op+2TtlLwvfyGSs3maEejuqaieQHrWPI6tx0+zUdD38gdHca+HkrnWu1RkdW4dmo6Hv5H2TR7WxdPKT1pkdW4dno6Hv5CTR8upWeU0yxTI6tw7NR0PfyB0fNNXxiWnNXBTkdW4dno6Hv5Bmj5AIE8oBzFVGR1bh2ejoe/kI9Hi3izyDvU5HVuHZ6Oh7+R8bo7Q1E8leeqZHVuHZqOh7+Qdo7U1M8leeqjIry3Ds1HQ9/I+yaPa3GnlPemR1bh2ejoe/kH6PkihnlIGQqmR1bh2ejoe/kBo+aavh5ac1cEyOrcOz0dD38hHo+W5TyivSmR1bh2ejoe/kfI9HtXETyA9aZHVuHZqOh7+Q/6dxr4eSuda7UyOrcOzUdD38hJo7rGpnkJ60yOrcOzUdD38j7Jo+XZzymnSmR1bh2ejoe/kDo+SKeHlpzVU5HVuHZ6Oh7+Qbo+QKCeWhzFUyOrcOz0dD38hHo+W8WeUdRTI6tw7PR0PfyPjNHaGonkB56qMjq3Ds1HQ9/IHR2pqZ5a89UyOrcOzUND38j7Jo9rcaeQ96ZHVuHZqOh7+Qfo+XAA2iUgZYqcjq3Ds9HQ9/IhOjQ/DSetRkdW4dno6HvPRLOZAgCAIAgCAIAgCAIAgCAIAgCAIAgCAIAgCAIAgCAjKAkQBAEAQBAEAQBAEAQBAEAQBAEAQBAEAQBAEAQBAEBGUBIgCAIAgCAIAgCAIAgCAIAgCAIAgCAIAgCAIAgCAICMo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http://applenapps.com/wp-content/uploads/2014/02/flappy_bird_up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5327"/>
            <a:ext cx="5738957" cy="37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8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Unsullied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Spotlessly clean and fresh. “The unsullied snow of mountains.”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xMVFBQUFRcVFRQYFxgXFBcUFRUVFRQUFRUYGyYeGBkjGRQUHy8gIycpLCwsFR4xNTAqNSYrLCkBCQoKDgwOGg8PGiwcHCQpLCwsKSwsKSkpLCwsLCwsLCksLCwsLCksLCksLCksLCwsKSksKSwpLCwpLCwsLCwsLP/AABEIALcBEwMBIgACEQEDEQH/xAAcAAACAwEBAQEAAAAAAAAAAAACAwAEBQEGBwj/xAA6EAABAwIEBAMGBAUEAwAAAAABAAIRAyEEEjFBBVFhcSKBkQYTMqGx8BRCwdEVUmLh8TNygpIjorL/xAAZAQEBAQEBAQAAAAAAAAAAAAABAAIDBAX/xAAiEQEBAAICAgMAAwEAAAAAAAAAAQIREiExUQNBYQQTInH/2gAMAwEAAhEDEQA/APo+ZdBUNMqZV6XNxwSKjSrBQFqoFOSoWFWi1TyWtjSmaLkp1Jw2WiuEK5LTONInZKqYcrWCEtunktMgYZyn4crXc0QhAVzGmUMOiFFX3BBCeS0qmgu+6KtWXS1GzpT93zCS+kOSuuCQ8FMCk+mEt1MJ9VVnt6rcZCWN5IHMEWKEE7wbnTlNvOEDitaGw1KkKtUqnkmvB6JDweS1Iza47EGNlVqYgon9lXqBdJixa47EFCcbCU9V3hdJjGOVWH45IqY5V3AoTSK3MIOVG7HFJfjSd1w0ihfQPJPGLdKfXPNKq1TunOpoHUk6W2dUrOkwDHYrqu+6UWeN9tcn6EChajQkr4+3uAXKLphdkKBTlwIzCkK2gQhRkBDkCQ4QllqcQlpQTTQ+6TS5LJUgFqAtRklLe4rUACFxzkqpWPVV311uYs7WPddUBBG8qo/EqnXxJ5rcwtZuUjRfX2hUMRixOgVGpiCq7qi6z43O/IfUrieSUcQeYVZxQELrwcuZz8Q7mkvxDlwsQGkUzGDlS31XcykueVabhiUX4TmtdQd1QIQwtL3P9IK5+E6K5RaZmVGHwrx4eV3+FO5KuWJkqicRbQHySn1Z2Wp/CXckDuEu5LPLFrWTJNNLNBax4c7kgdg3DZa5warM/DHkotHKVFck+xlxQuJXTUCE1Avkae/aBdzIc4UkK0NikIHFQgKAK0tuFcAR5VwtSnEBREJbikOkoC5Le89Etzn8lqYjkY+qq76yFzncklzjvC6zFi5CqVwqtSoml4C46styaZtUntJSnYYlXHVEtzCV0jDPfhTzCScOZWn+FdyKMYB261y0zx2xH0Es01tPwSS7AlamcZuFZJYuFi0zw8rn8PKeUHGszKiaIWgcAjp4LnpyRcoZjVBrp6JzcO7Ygq7+HadAB1RMoDYrlcnSYq1Oi5WWsdyTm1Y/Mi/FNXK2+nSaV4ULjyKa7GNCB2OCNX01ueyXuPJLcDyTXY0ckt2L6K1fQ3CPd/0qJv4s8lxa7XT3KIQgyrmVcadnZQuloVfKpBRx/VyPLVzKkyVMxRxXI0ygL43QSUJcmYrkI1Oq4SgLui6HJ0tuEnkpfl80Yd1UPdGyDJ0CB1IckzzXMnVO0rvpDeEo4cK2WdUBYOa3MmbFcYUckXuOiaWhLI6lO7VrQT5oQ0Ij3KEhOht2QNkDnDkPRdJPRA4nkrQ5BfHOPJIqNHOU5w6JZaOS1GbQCsRsEL8QeSZkQuYrpbqq6DsgLBzVo00Bp9FrYV8i5kT/AHS77gqtUVS1CWq0WHkgI6I2VUtQEdSrRp9Et1Eq2laVE73C6ncXb3eYKGF5A6gNDs86gkGeTQPqtKjjKwsbnrA09F5bjp2biioN4k0GHnKdx8Q9QrlJweJaQQdDp9VnwtCKGo8ASSABuVHUrEl4AmPDz5FxsCqTsJSJuXOtmIBt3c76QqU8TW45hMT6iJ7KqeMMnQxOto7rruKYcWFM2tpb0zSfMpGIxNOs9oDXXhojKB/SA0DRbn7GbI0Q4ESLhdCxqNV1N5bsCRG1jqFptxAyg7mwAuSZiAq7i0dCA1Oun66WVn+GOPxOyCBIF3X1BI08vkm0sJRBAkucZiZk7LHM8GXUxQDodbrtfQTsUwPnSCtF+CYZBYwnfUtbNhmPP05BKrcOoUgIzF5gGCeU6Cw03lPOHgpklcJKsY3DRBZABmA8+IwJJEa6H0WcOINm8jpF+u6Zd+GbieWrmROwP/kiASSTadIjX1P/AFQY1pbmII8Lg0b5nAS+Ogt6p596PBKeGc4wBKGphyH5CIdy3XoMFRLaYe5sEDM6eomP7f2XksfxBzn5yfFYyNo0y8hbRGOdyquEjWHCjEuIbtGrieQHNcxWDDC0SSXEA6Wnmu4B5q4nO8gEMaSNpLQPlK1cXgA5vis0ulztHW0I6ybD/Axc7vtqYRl4Z9NtV7HAucBmb4ZkQNOt+S5iODOqOc6kS2CRBPhNhtteUJIo4jPUJzOnI4jwQQWlxifRa3DsKX0xLs2aCY+EDXbfZFtnZkl6ebq4dzfjGXadW/8AYWTmcMBbOcX0AEntqtLipYQ6nMjcC2mi8piaTqTpBMD8w67HkV0xyuX4xcZGliMIG7zAkmIEafWEylgmFoMuM9gANz1VEcbLgA8f8hqfn9Fu8PqU7QQQZv2EkdNd0ZZZSdmY41RqcMimXQSbW6TdUyJHh5x8p/ey36bzVccsNYDGaDca+Gdd0vHYPM4Fl7azYkabcpWZnftrjPpgUKbngm1tb2HmgqUSNbK7UxD6dn08rc1zHgk6myvBzXNmA4HUa8vldaudjPCVgFiA01q1sEC4Bth62QVuFOGlwtf2QcKysiit/hz92UTzXE7huNDc1Rwkm2awHYXknoEbOKZy45SSBbnOwAE+sqniatGmIdme+LDWBtN4Ha6scP4h/wCMvLA2m3kLvd9D3Nli+9NfgaWEAGesMjJiYcSSb81ziHtAC3JRblYBE/mI5R+X6lZfEeIGs+ToNBrA81UzBdJjvusW+lgYlbXDccAwEyXOJMyAGtGrjvJ/sFhYbDPq2YJ6/l9VuYTg2T/UPlIF4ibn6hWdmtUYyqNXxEkCAToNAm8PLsxygzBAPKdSDoLTdamLxtOkA1rGlzdJEtaTqTPxHyCPDYVzQatUZnkWDoDW9XE25eFvy0WefTXHsFLhWX4nC+gFyVscNw+W8AEbm8c4mw3Wb+OZqXF7tSdp5AcgkY3jhcMrR97LneWTfUa/E8SIJFSAdgNT3j6Lz78ZBlhIMfFq6d4MSPqtHh+Eeab/AHngc6A0uPijcBuvLZHV4HSosz1qknZggSeouT2TjZj0LLe2pQoO91TB8Gji38xMax3m50RONOmwlzmjLpJmXdtXfReVqY+qWZveO8RPKbddVo8B4UKzHF4NifFytz3RcdTdpmW+ozcfiHuJzuLjz3AvYRaIcbKziMGHUKdRv+wxsRuTzmVRxdDI8gOzAGJG4V3hlKrVaabP9MmXE/C0i8z+i63qSxieS+GVajazfdAl5tlF5G/lG+y9LRwFOgA+uQSJLWiTF5sPzEc0/geEZTBFM5nE+KpA9B06c1h8amtiSGXiGCN417XJXK3ldeG9ajfxDxWYGtg5wTMSGiLR1kj0K8Pi6ZpuLXWIMHkvc8IwH4eiZPidc3sDGg/fdeM4nULqjiRBJ0V8fmyLPw1PZFzYfN3Agga+EWbA1N/qFp4vEl+Ip0oDgHBzo0zZdVjexVQh1YBoLoEHQNG5J220uYWzwxga54YcxBIqVToNyBOnc6wjPrKnHxF/iLaRGWoA6ZIbFwY57KmzDe7pCmABTnmcxc68df8ACOpjGvnK2zfz7eSa3Dl5BcZiC0WGm8bArm0rV8JTFGTDGsMZiDFzpO9yvP1qDsxDAX2ykATLdQJ3j1haftVxIFooxEQ6fyzt3/uu+yMkPnaIPQz+y6Tcx5M3u6eercLfByA5IlwJAgtkOsexS8HRef8ATu4XyyL9psexXpcHVitWpHXMSOZBJJA8jPkVjMwZw9e5gc9i07+VpW5n9M8V7Ae0QcRTqtgzE6dpGy2KUuJJ+ASG8yefbVFSwTHUwHtaZG49Pkkglr2tZ8AmZknoBOgXG2Xw6SX7HjKRyEhuZwuBMX7lZfCseahDXNAkHS1xciOf7LU4gDlgkidALLLq4F7XCoyMw12B/wBwlE1pVp1MMBeA3sLquAZIv00Tqb8zQSIJEkaweUqpxPGBjYabmyIRupR+YD77qKoyuHAEgT2CiUxcRTpUvE8Co8mb6T/yJlZeIxz6pgOLh/KD4R5aBOxlCRcNaB+Z0Fx0/wCvruqxxbKLfCbu8yTsF3mTnYlDh73mD4YMW8Tjf8rQb+ZA6q7ieFtotBqWnRoh9Q9STDR5Ahd4bjnNYTl8btNXO82gT5GEx2Bpjx1i97z+Uu32By6eqOd32OJbOPuMtpMDdIABc4jm46u+iu4anVqyajwymPid4df5YG6qUaDnnQUaI2aIntu89TKRxnjwIFGm3Kxtup7p89QePLSdxunSJFJocdqjru7gEft2VWtxl1SxF+cySqPDeFOqy4nJTb8TyNv6RuU+vxOm2G0WlrRq83qP2uYsOgWtTfXY3ftr4DCtDc1U5Ry0Mcyl1+LsBIotGmsQA3mIvvrKz8Zi8zJboefNVeG5yHZGOe+oMrQBZrfzOJ0m0DzPJZk+61fUej9na731YBgAEk9NNfNYuNxM1XHWXGBBk32W5wHBuotdnIaahaA0eJ1pgRpck77JGNwzaBzU/FUmz3EGCTctAgCNjCJlOSs6NwPDw1o9+7K2ZyzpzDnaA2+ESey3m4lj6TgyPdgEACwMak8gvB1qlao45nF+UTMkkDzP0WvgMIaVE1azyKbh4aQN6h1bJHwj5wrLH3VjfwGAhzy1wkXk/wAg/n6NG6P2brOGIcxhJY/MHGLADR0flvF1Wwz3vfJBY19i0eFpAE5e3W+y9V7O4AUG6AvcASemw0+Ss8tLGbW8UXUKByhrBpmJuJ/lA1PcjzVLhOKZSol2gLrvddzncmtGnmVX9tqkimc9rjL1O/6LM9kyTVcT8AF+j9iBzib/ADWJP8ba3/rT09fDPqvaYLKYnMT8R6BUeOFtTwta0Ab2zDurfG+Le5aAfzSBztqVi0KTqziWTFvHs3eSf0Rj7N9C4ZhPcvOceF4AdB8LgLidx+q9C6u1wLAAGi7gLQ2xuORiJ38lj46vLMjLtYLuI1P3shxFBzaVNpN2uDXHo5xkX2uAdrKv+u1OlvhQc9rnOFg4imNGgA63tMze6vYrFFlMwZe7837eX3dDjKk0hJDbDe1xMD0WbV4o1zXn8zR8Pcxbpp6rPns+AN4d7+k6fjaTBPYFT2Uq5HVabrGGuA/2yHf/AEPVX8Mz3dIA/E+7u/LyWVxN3uiKw+JpnuNCD0Wt73BrXZdLCmpipbM+8Dif5QHSTK2famk11KwktMj9UHAYFBpjLmGdxm5c7xX7AgIsRXBkLNy7/wCHXTP4PxguaKbhL9Gn+YQAAeRELVe8UxLiC4+nkvPY4ijVpvAtmB9I/QrZpuZUdLjnI2iGj9/NWWvKhJa6o9rvMnYBBjMe0w1hm8E/sr2If4SAI+i8tRok1gBObN+t/krHtXp6Nz8rYFydAszjDQA1p+ImZ5Hkt5zWt/fdeW4kJeQ87+F23mrHumlE8xdRHle20TG+qi2y+dPqVni5yjqb+tuatYWiQZAfUPQwAI/mIgdgsVuOIg2+pj1/VNZxgmcxLu8R5NACNnT1+CqVALBjQf6ifkAB81bOIgguqNZto0T6yvEt9oS0Q2A7nHkJmZVLG+0lV9p+/wBPJCfSKmOaSG5w95P8xH/yNUptelRmcuY7xER/XqT0Xznh3GalPMRcnffWYnlZddxGq7edZJOpP2PRPQei4t7XQ6GucRpB27BXcBTc5svyMBg5XXdETJAIgm1pXk8G1rXFziJ7ZiDzEmAfNaNLH0gYc57/AOkmAPJv1JKbn9QTH29N7wOLQLgdAWjs0WW1TxFTQSBz8ItyEmx7LymH40BGWGhadLjDSM025nU/T9VjbWnpqUC8y7Y6m+sbpn4RrjLnX5fZsvNH2jpMFiC7lv6BC/2vGYANL3H4WtIj/wBZ+ik9VQw1Nri7LMiPFpAMxlFo7pWNxZe7wtY8izSdGAm8ja3KNNVlU+Judetl/wBg0HLNf5KxV4wHFrGQCdBFgOZ5KSycIRlIqAv5kEjxchm+StYQOYHZ6hc7NrfYCLE2305qmzGDNDTOpLugtafqlYjiHhMbHN5c/UKTvE3Ndd7rNkSdBOhI3CL2eZTo0/fveMzmwGzAsSYF/EdF57jPFiSKTRJeJA18rclqcIxDMOG+9c0ODcrB+Yt1sNYW7etCTtfpcOq4t/vKrjTYT4QR48vRujR39FpcR4iKDG0WSGhsczAgXtqbbXlVKnG7CLSCdIPQXvJ7JOJ4kGCXmBIMWk87bdzvKzvZ0usGrZyiA55OtyQGDYQAZ6ylYjiGaS4Q2Tlbu4AwXO5DkItInVVsNiTWg/CyTv4jqJJ9b+iuim2YgEDSQLRcQEbRvEcQ406bWNzB0lwOuUcjIg6+qyH0S2pmA8IN28xuLagqy+k6buAbMiWz5zmsb6o61Kd4MaiwTLpWbHj+OElrmkFrh0IaYMtHXa83SjhX1srnAll5EwHA2AEST6Kg+iWP8bnObHPXUHMQNQDr2vZXDxgiA0Q0WG5gab9lnx4K9Vxzm+EZWtAiAZMiNSde6oHilncxBjcyYsPSfJKfxZgIzEBpsXHSfuVj1eIxWGSXBpBtuDaAb/NMFezdRDqI95ExPPLFxPULFwmIMPh1xdmUjxN1tEhxWfxPHVY8L6rQfyuA0IO49Lj+2VXpOY8EVGvBuJEHTnYLEvtvT2vD+KteAC6Xzdps4W3EdPmuNa1mIzmIjno4wLjtK8QcfVLpJIvN7+gOxWnTx9So0guaZBIkR6eadjT2VStJ+qyeKAWI12WfhOPAZWuABLbOzCDHUnqpjscDbQ7ciDyOiZ5FcZXqAQCfkorWE4hSDADMxeQTfuLKLW/xafGffXsLKUzJ+49FV1Myf8JuYgDr1UnKjiT8Vuf9lxtMTrPeYQmSYG/X6lT3eknTlb79EbWlpsA2It0sgqVJ/N8krMP7DRcJJNgsk0V+5QGoe3RBlOhPlqULngaI2l9uKIag/Guv4j5H7KpuqWSfeI2mgMVFpN1Yw/GzS+EDvufNZOaYQMF9J5Tp3Kdp6M+1VRoDQJJ26nnshwvtG+mCBDnOOYnkdInyWEHlxga7uPL9AuuMDK3e5KNnT1eH9rSyTmJPP1sANrqvR9r3vfyGnkbGea8w9kkAm3T6JzCG6ffmnkNPSt4q0OBBl0yXG2wt+60cN7SNbMeN5/MdhyEifovFe+EynUMTfdVp09ufaRzTJIkj0B1g6yVSdxN1d2UE+K1z6nVeVfi+SOhxNzVbGn1D2Z438dN4hzDPUg2FtBt6rYfj5P8AxnzkSvjreMPz5wfF+nIq9T9pXyZOrYkdtfVO1p9PbxQSJIAvEne/h85lDiMeAJB3NvT6TeF87HtFmAzTpBHzkdZA+aKn7RkNv8lbWnujxQuAIFj8u3XaCqeLxzWjNY5bwYsNwOXkvF1PaBzTZ1jr9JP79Eivx2TrpzPOxHzVtae4rcUYA18jLrAJm+47ao8Rjc7QAQQdzGnfVeMw3GntbEyOUzAP6KN4xeJ8B/8AUrOzp6u5mXAcm6fr81XNZpOVwDty4Tmb0JC8/S4x4rG2kEc9ZHkn/wAUka3+RHWFbWnoj7sQWMJnWDfukuxDoim0ZdcpbHmOV1hYfiWW/wAuSsu42LOBgj6H6qRtf3lszSL6gQJP7kJ9DFOA8bSGi2YNgH/cN/JKdxkObcjqmu4luLt35jt+yUB2MpE/6pHQ7eoUWc/ibZMAETNxe9+SidrTzLqrZv5m/pBASsrdp/5Sll4J0BARMcOUKAxbtysulw/ugFXaPPlH3oluzC8T1WUa53+Up2IjQ6pD6vXymSEv3oKkfJKFz0Gfzj75oX1tpCkZnsl5kJeoDzv9PNSWhUgff7Ku9+3r25JlNmbTTmuVKQG4PRBLpVSLD9IR5jOuuu9vRcJjX0SwZUjs/KSV3v6JTXIwUETgE+i+xVdr+Vz9+iaHQ021PRKK98utcgc2DyCJptugOtrQ5NbVVN+qOm9KXRXEQp76ZE/5VZx3SnVco6oaWm1PDr5LlStNjpIt9IKqmtlA5oPfkwBAA2j6lIaTq4MQCC3XnH8uwhMoVjPf+xH1Wb+L5COUc9/lZFRxQEyLnTlqP0n1UmyahEm1on5Qfvmu08SCPCbnb6qgH9Yiw5XuAD56JbiQgtI1TKjas2VCnVnv97ow/fdQahYI8J203SRVtqY5SqRqEnVdrCLJS0cX1+iiynvMqLWls0OMW0+/JCKirZ3HcpbqsHfzlTJmIqOLrHy0A+dyl/iDrJLthB+RlA85jp+yeBaAO+kq2nGukAGw5AwD3XH0+RgDQDl1P7IHSgD/ALKCZ0sAuhoF5F/XtqqtSsXam3b6LtMDqpLWT5fVGykDMujlv6pEoXH72Qlr8Q5tjDh6j1SHVJOkKVHgiB6oQZsNOaC6XLocgJjql5/vbspLkoSD0SC4zYyiNRSMDiNE01Tl1VN1VPqO8IlKT3xXDUSA77lEhGh/3CjSTp5nYfJBOnoo51o6zP7JTlfEHy+Z/YJbAT0+Z+egulPN+quNZ9FJw1REXtv27rsQf8JWSCnuNlFF00xukt6owOvzUFnDv29FaY2Rysk0ODVnXDSBzd4fqtTB8HeB43NHaT+y3PhzviMf24TzVHL5FdYZ7rbpcMoi7nOceVgPrKsUgxvwgN7AT67rpP42d8sX+RhPDIwfB6j3AhpAPSPlqtyn7MMaJqH5/cfNAeLOG5Pms7GcUJ1cfVdsfg0535drzsDQB/sF1ecdiCovVxcdqNRoaBM30XHsbHwrqi+S95UgDQIXVT2hRRCVjiOV1xjp1/sookDyz5aogY0UUQXZlOLP+vIH6riiGo65g2sp7m02hRRBVa1aJiLevbRLB3lRRaYOEgSkmuooqGoHmdkzFOkwookAYTorYZZRRFajmaDPJDUbvsVFFCgo0r/VWnunRRRBnhC1CWkmwueqii1jN0ZXUauE9k6z7kho7yfktvAez9OiM0l7hygR5nTyXFF7sPjxxvTyZZ2zs3+LtbPhk9Nu5Oqo1uOOzTJ8uXcqKL1TGVx3YSeIzv8Ar9VWqY0/4suKLnj423UfjTF1UdjQ88lFEy9s66CaTlFFF24xz5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upload.wikimedia.org/wikipedia/commons/8/83/Snow_covered_mountains_in_Gha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35158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6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ease or make better.</a:t>
            </a:r>
            <a:endParaRPr lang="en-US" dirty="0"/>
          </a:p>
        </p:txBody>
      </p:sp>
      <p:pic>
        <p:nvPicPr>
          <p:cNvPr id="1026" name="Picture 2" descr="http://www.magicfoundation.org/images/photos/cah_new/father-child-doctors-offic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2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Auspicious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Favorable, promising, pointing to a good result.</a:t>
            </a:r>
            <a:endParaRPr lang="en-US" dirty="0"/>
          </a:p>
        </p:txBody>
      </p:sp>
      <p:pic>
        <p:nvPicPr>
          <p:cNvPr id="2050" name="Picture 2" descr="http://smashfly.files.wordpress.com/2012/11/improv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3962400" cy="30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Brethren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relatives or male associates within the same organization.</a:t>
            </a:r>
            <a:endParaRPr lang="en-US" dirty="0"/>
          </a:p>
        </p:txBody>
      </p:sp>
      <p:pic>
        <p:nvPicPr>
          <p:cNvPr id="3074" name="Picture 2" descr="http://www.neoclipart.com/uploads/posts/2009-05/1242283970_shutterstock_2834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91000" cy="2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0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Powerless; helpless; unable to perform.</a:t>
            </a:r>
            <a:endParaRPr lang="en-US" dirty="0"/>
          </a:p>
        </p:txBody>
      </p:sp>
      <p:pic>
        <p:nvPicPr>
          <p:cNvPr id="4098" name="Picture 2" descr="http://i.telegraph.co.uk/multimedia/archive/02647/flood-philippines-_264744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6109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7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living or growing in a certain area.</a:t>
            </a:r>
            <a:endParaRPr lang="en-US" dirty="0"/>
          </a:p>
        </p:txBody>
      </p:sp>
      <p:pic>
        <p:nvPicPr>
          <p:cNvPr id="5122" name="Picture 2" descr="http://totallycoolpix.com/wp-content/uploads/2013/20131113_indigenous_tribal_games/indigenous_games_brazil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8" y="2362200"/>
            <a:ext cx="5209457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2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Malevolent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mean or malicious; evil.</a:t>
            </a:r>
            <a:endParaRPr lang="en-US" dirty="0"/>
          </a:p>
        </p:txBody>
      </p:sp>
      <p:pic>
        <p:nvPicPr>
          <p:cNvPr id="6146" name="Picture 2" descr="https://encrypted-tbn3.gstatic.com/images?q=tbn:ANd9GcRtY-Gp4_AMYIma0dacIPbZ3WhRxTKdcjwdGEe8zjK3K2LT5BZR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352800" cy="40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5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Unjust treatment (especially on the basis of race or religion).</a:t>
            </a:r>
            <a:endParaRPr lang="en-US" dirty="0"/>
          </a:p>
        </p:txBody>
      </p:sp>
      <p:pic>
        <p:nvPicPr>
          <p:cNvPr id="7170" name="Picture 2" descr="http://www.alpcentauri.info/0511-0709-0620-2149_Judge_With_His_Gavel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9126"/>
            <a:ext cx="3733800" cy="39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1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devotion and reverence to God.</a:t>
            </a:r>
            <a:endParaRPr lang="en-US" dirty="0"/>
          </a:p>
        </p:txBody>
      </p:sp>
      <p:pic>
        <p:nvPicPr>
          <p:cNvPr id="8194" name="Picture 2" descr="http://upload.wikimedia.org/wikipedia/commons/a/a6/Religious_symb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9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</TotalTime>
  <Words>105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To Kill a Mockingbird Vocabulary</vt:lpstr>
      <vt:lpstr>Assuaged</vt:lpstr>
      <vt:lpstr>Auspicious</vt:lpstr>
      <vt:lpstr>Brethren</vt:lpstr>
      <vt:lpstr>Impotent</vt:lpstr>
      <vt:lpstr>Indigenous</vt:lpstr>
      <vt:lpstr>Malevolent</vt:lpstr>
      <vt:lpstr>Persecution</vt:lpstr>
      <vt:lpstr>Piety</vt:lpstr>
      <vt:lpstr>Predilection</vt:lpstr>
      <vt:lpstr>Unsullied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 Vocabulary</dc:title>
  <dc:creator>SOLSCH Domain Administrator</dc:creator>
  <cp:lastModifiedBy>SOLSCH Domain Administrator</cp:lastModifiedBy>
  <cp:revision>3</cp:revision>
  <dcterms:created xsi:type="dcterms:W3CDTF">2014-02-10T12:38:05Z</dcterms:created>
  <dcterms:modified xsi:type="dcterms:W3CDTF">2014-02-10T13:05:06Z</dcterms:modified>
</cp:coreProperties>
</file>