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1C52FBD-6C3B-4537-A5AB-CD613BD093F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2C5B7B-5B0F-4943-BDEA-8C52EE897E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Kill a Mockingbird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 Summary</a:t>
            </a:r>
          </a:p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3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Jem</a:t>
            </a:r>
            <a:r>
              <a:rPr lang="en-US" dirty="0" smtClean="0"/>
              <a:t> and Dill grow closer, and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Scout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beings to feel left out of their friendship. As a result, she starts spending much of her time with one of the neighbors: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Maudie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Atkinson</a:t>
            </a:r>
            <a:r>
              <a:rPr lang="en-US" dirty="0" smtClean="0"/>
              <a:t>, a widow with a talent for gardening and cake baking. She was a childhood friend of Atticus’s brother,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Jack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Miss </a:t>
            </a:r>
            <a:r>
              <a:rPr lang="en-US" dirty="0" err="1" smtClean="0"/>
              <a:t>Maudie</a:t>
            </a:r>
            <a:r>
              <a:rPr lang="en-US" dirty="0" smtClean="0"/>
              <a:t> tells Scout that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Radley</a:t>
            </a:r>
            <a:r>
              <a:rPr lang="en-US" dirty="0" smtClean="0"/>
              <a:t> is still alive and it is her theory that Boo is the victim of a harsh father (who is now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</a:t>
            </a:r>
            <a:r>
              <a:rPr lang="en-US" dirty="0" smtClean="0"/>
              <a:t>), a “foot-washing” Baptist who believed that most people are going to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</a:t>
            </a:r>
            <a:r>
              <a:rPr lang="en-US" dirty="0" smtClean="0"/>
              <a:t>. Miss </a:t>
            </a:r>
            <a:r>
              <a:rPr lang="en-US" dirty="0" err="1" smtClean="0"/>
              <a:t>Maudie</a:t>
            </a:r>
            <a:r>
              <a:rPr lang="en-US" dirty="0" smtClean="0"/>
              <a:t> adds that Boo was always polite and friendly as a child. She says that most of the rumors about him are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r>
              <a:rPr lang="en-US" dirty="0" smtClean="0"/>
              <a:t>, but that if he wasn’t crazy as a boy, he probably is by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Meanwhile, </a:t>
            </a:r>
            <a:r>
              <a:rPr lang="en-US" dirty="0" err="1" smtClean="0"/>
              <a:t>Jem</a:t>
            </a:r>
            <a:r>
              <a:rPr lang="en-US" dirty="0" smtClean="0"/>
              <a:t> and Dill plan to give a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  <a:r>
              <a:rPr lang="en-US" dirty="0" smtClean="0"/>
              <a:t> to Boo inviting him out to get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 cream </a:t>
            </a:r>
            <a:r>
              <a:rPr lang="en-US" dirty="0" smtClean="0"/>
              <a:t>with them. They try to stick the note in a window of the </a:t>
            </a:r>
            <a:r>
              <a:rPr lang="en-US" dirty="0" err="1" smtClean="0"/>
              <a:t>Radley</a:t>
            </a:r>
            <a:r>
              <a:rPr lang="en-US" dirty="0" smtClean="0"/>
              <a:t> Place with a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fishing pole</a:t>
            </a:r>
            <a:r>
              <a:rPr lang="en-US" dirty="0" smtClean="0"/>
              <a:t>, but Atticus catches them and orders them to “stop tormenting that man” with either notes or the “Boo </a:t>
            </a:r>
            <a:r>
              <a:rPr lang="en-US" dirty="0" err="1" smtClean="0"/>
              <a:t>Radley</a:t>
            </a:r>
            <a:r>
              <a:rPr lang="en-US" dirty="0" smtClean="0"/>
              <a:t>”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</TotalTime>
  <Words>231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To Kill a Mockingbird</vt:lpstr>
      <vt:lpstr>Chapter 5 Notes</vt:lpstr>
      <vt:lpstr>Chapter 5 Con’t.</vt:lpstr>
      <vt:lpstr>Chapter 5 con’t.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</dc:title>
  <dc:creator>SOLSCH Domain Administrator</dc:creator>
  <cp:lastModifiedBy>SOLSCH Domain Administrator</cp:lastModifiedBy>
  <cp:revision>6</cp:revision>
  <dcterms:created xsi:type="dcterms:W3CDTF">2014-03-05T16:07:40Z</dcterms:created>
  <dcterms:modified xsi:type="dcterms:W3CDTF">2014-03-05T16:16:50Z</dcterms:modified>
</cp:coreProperties>
</file>