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933CB3-8E88-4090-8F88-15E14224B57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CE10B5-2392-4800-B8C9-D52B7FDC24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Kaffir Boy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13 &amp; 14</a:t>
            </a:r>
          </a:p>
          <a:p>
            <a:r>
              <a:rPr lang="en-US" dirty="0" smtClean="0"/>
              <a:t>Summaries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3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9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winter is so cold and they have no electricity or indoor heat, Mama would keep a small coal-burning stove on in the house all day (called a brazier). She would take it outside at night. </a:t>
            </a:r>
            <a:endParaRPr lang="en-US" dirty="0"/>
          </a:p>
        </p:txBody>
      </p:sp>
      <p:pic>
        <p:nvPicPr>
          <p:cNvPr id="1026" name="Picture 2" descr="http://www.crocus.co.uk/images/products2/PR/20/00/01/40/PR2000014001_card3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46" y="4343400"/>
            <a:ext cx="3263812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96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night, Mark woke up and felt like some invisible force was choking him. He couldn’t breathe. He starts kicking, and kicks </a:t>
            </a:r>
            <a:r>
              <a:rPr lang="en-US" dirty="0" err="1" smtClean="0"/>
              <a:t>Florah</a:t>
            </a:r>
            <a:r>
              <a:rPr lang="en-US" dirty="0" smtClean="0"/>
              <a:t>, who falls off the bed, hits the brazier, and starts screaming that she’s on fire. </a:t>
            </a:r>
          </a:p>
          <a:p>
            <a:r>
              <a:rPr lang="en-US" dirty="0" smtClean="0"/>
              <a:t>Mama runs out of the bedroom and throws urine on </a:t>
            </a:r>
            <a:r>
              <a:rPr lang="en-US" dirty="0" err="1" smtClean="0"/>
              <a:t>Florah</a:t>
            </a:r>
            <a:r>
              <a:rPr lang="en-US" dirty="0" smtClean="0"/>
              <a:t> (this was a typical way to treat burns because they couldn’t afford medicine).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2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explains that he’s choking, and Mama rushes him outside. She yells at Papa to help her get the children outside.</a:t>
            </a:r>
          </a:p>
          <a:p>
            <a:r>
              <a:rPr lang="en-US" dirty="0" smtClean="0"/>
              <a:t>It turns out, she had forgotten to remove the brazier that night, and they were all dying of poison gas fumes.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6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 gets sick and Mama decides to take her to the clinic, even though they have no money.</a:t>
            </a:r>
          </a:p>
          <a:p>
            <a:r>
              <a:rPr lang="en-US" dirty="0" smtClean="0"/>
              <a:t>Left alone, Mark joins a group of boys taunting the “shit-men,” the men who gather the feces and urine buckets in the outhouses.</a:t>
            </a:r>
          </a:p>
          <a:p>
            <a:r>
              <a:rPr lang="en-US" dirty="0" smtClean="0"/>
              <a:t>That day, the “shit-men” are in no mood to be taunted, and they run after the boys. Mark is caught, and they take him to his house.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3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no adults around, they can do what they like, and they force Mark to stand in a bucket of feces and urine. They threaten to make him eat some, but don’t carry out the threat.</a:t>
            </a:r>
          </a:p>
          <a:p>
            <a:r>
              <a:rPr lang="en-US" dirty="0" smtClean="0"/>
              <a:t>After they leave, Mark tries to clean himself as best he can, but there’s not enough water.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6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Mama returns home and scolds him for making fun of the “shit men.” They do unpleasant but necessary work, she tells him. And besides, they have no choice.</a:t>
            </a:r>
          </a:p>
          <a:p>
            <a:r>
              <a:rPr lang="en-US" dirty="0" smtClean="0"/>
              <a:t>Mark decides never to make fun </a:t>
            </a:r>
            <a:r>
              <a:rPr lang="en-US" smtClean="0"/>
              <a:t>of anybody again.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55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358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Kaffir Boy</vt:lpstr>
      <vt:lpstr>Chapter 13</vt:lpstr>
      <vt:lpstr>PowerPoint Presentation</vt:lpstr>
      <vt:lpstr>PowerPoint Presentation</vt:lpstr>
      <vt:lpstr>PowerPoint Presentation</vt:lpstr>
      <vt:lpstr>Chapter 14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Kaffir Boy</dc:title>
  <dc:creator>SOLSCH Domain Administrator</dc:creator>
  <cp:lastModifiedBy>SOLSCH Domain Administrator</cp:lastModifiedBy>
  <cp:revision>3</cp:revision>
  <dcterms:created xsi:type="dcterms:W3CDTF">2014-12-02T15:59:52Z</dcterms:created>
  <dcterms:modified xsi:type="dcterms:W3CDTF">2014-12-02T16:11:00Z</dcterms:modified>
</cp:coreProperties>
</file>