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02" y="-4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FA174C-CF99-40ED-BA7B-A5AA50599F78}"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DB06A-5A99-4A60-BB54-AF0912F5CA4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FA174C-CF99-40ED-BA7B-A5AA50599F78}"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DB06A-5A99-4A60-BB54-AF0912F5CA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FA174C-CF99-40ED-BA7B-A5AA50599F78}"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DB06A-5A99-4A60-BB54-AF0912F5CA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FA174C-CF99-40ED-BA7B-A5AA50599F78}"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DB06A-5A99-4A60-BB54-AF0912F5CA4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FA174C-CF99-40ED-BA7B-A5AA50599F78}"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DB06A-5A99-4A60-BB54-AF0912F5CA4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FA174C-CF99-40ED-BA7B-A5AA50599F78}"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6DB06A-5A99-4A60-BB54-AF0912F5CA4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FA174C-CF99-40ED-BA7B-A5AA50599F78}" type="datetimeFigureOut">
              <a:rPr lang="en-US" smtClean="0"/>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6DB06A-5A99-4A60-BB54-AF0912F5CA4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FA174C-CF99-40ED-BA7B-A5AA50599F78}" type="datetimeFigureOut">
              <a:rPr lang="en-US" smtClean="0"/>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6DB06A-5A99-4A60-BB54-AF0912F5CA4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FA174C-CF99-40ED-BA7B-A5AA50599F78}" type="datetimeFigureOut">
              <a:rPr lang="en-US" smtClean="0"/>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6DB06A-5A99-4A60-BB54-AF0912F5CA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FA174C-CF99-40ED-BA7B-A5AA50599F78}"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6DB06A-5A99-4A60-BB54-AF0912F5CA4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FA174C-CF99-40ED-BA7B-A5AA50599F78}"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6DB06A-5A99-4A60-BB54-AF0912F5CA4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BFA174C-CF99-40ED-BA7B-A5AA50599F78}" type="datetimeFigureOut">
              <a:rPr lang="en-US" smtClean="0"/>
              <a:t>12/8/2014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96DB06A-5A99-4A60-BB54-AF0912F5CA4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Kaffir Boy</a:t>
            </a:r>
            <a:endParaRPr lang="en-US" dirty="0"/>
          </a:p>
        </p:txBody>
      </p:sp>
      <p:sp>
        <p:nvSpPr>
          <p:cNvPr id="3" name="Subtitle 2"/>
          <p:cNvSpPr>
            <a:spLocks noGrp="1"/>
          </p:cNvSpPr>
          <p:nvPr>
            <p:ph type="subTitle" idx="1"/>
          </p:nvPr>
        </p:nvSpPr>
        <p:spPr/>
        <p:txBody>
          <a:bodyPr/>
          <a:lstStyle/>
          <a:p>
            <a:r>
              <a:rPr lang="en-US" dirty="0" smtClean="0"/>
              <a:t>Chapters 16 &amp; 17 Summaries</a:t>
            </a:r>
            <a:endParaRPr lang="en-US" dirty="0"/>
          </a:p>
        </p:txBody>
      </p:sp>
    </p:spTree>
    <p:extLst>
      <p:ext uri="{BB962C8B-B14F-4D97-AF65-F5344CB8AC3E}">
        <p14:creationId xmlns:p14="http://schemas.microsoft.com/office/powerpoint/2010/main" val="3216318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One day, a stranger gives Mark some food. He brings it home and Mama places it in a small bowl and leaves it near a rat hole. </a:t>
            </a:r>
          </a:p>
          <a:p>
            <a:r>
              <a:rPr lang="en-US" dirty="0" smtClean="0"/>
              <a:t>The next morning, sure enough, there’s a dead rat near the bowl, and the piece of meat pie is gone.</a:t>
            </a:r>
          </a:p>
          <a:p>
            <a:r>
              <a:rPr lang="en-US" dirty="0" smtClean="0"/>
              <a:t>Mark always wondered how that rat died.</a:t>
            </a:r>
            <a:endParaRPr lang="en-US" dirty="0"/>
          </a:p>
        </p:txBody>
      </p:sp>
    </p:spTree>
    <p:extLst>
      <p:ext uri="{BB962C8B-B14F-4D97-AF65-F5344CB8AC3E}">
        <p14:creationId xmlns:p14="http://schemas.microsoft.com/office/powerpoint/2010/main" val="2658370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16</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23488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On the day Mark &amp; Papa return, Mama gives birth to a baby girl, Merriam. </a:t>
            </a:r>
          </a:p>
          <a:p>
            <a:r>
              <a:rPr lang="en-US" dirty="0" smtClean="0"/>
              <a:t>Mark, Papa, and George stay with a neighbor for two weeks during Mama’s seclusion period (the seclusion period is a time when it’s forbidden for her to be near males).</a:t>
            </a:r>
          </a:p>
          <a:p>
            <a:r>
              <a:rPr lang="en-US" dirty="0" smtClean="0"/>
              <a:t>Money becomes even tighter with the new baby. They can’t afford diapers and must use rags instead. The family does not celebrate Christmas that year.</a:t>
            </a:r>
          </a:p>
          <a:p>
            <a:r>
              <a:rPr lang="en-US" dirty="0" smtClean="0"/>
              <a:t>Six months later, the authorities announce that Alexandra is going to be demolished. It is a “black spot” and the state wants to create it into a place where whites can live. Those with permits would be relocated to Soweto.</a:t>
            </a:r>
            <a:endParaRPr lang="en-US" dirty="0"/>
          </a:p>
        </p:txBody>
      </p:sp>
    </p:spTree>
    <p:extLst>
      <p:ext uri="{BB962C8B-B14F-4D97-AF65-F5344CB8AC3E}">
        <p14:creationId xmlns:p14="http://schemas.microsoft.com/office/powerpoint/2010/main" val="2215471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Mark’s family doesn’t have a permit, nor do they have a home in the tribal reserves. Besides, Mama comes from a different tribal reserve, and they can’t return to the same reserves. The whole family worries about what they will do and where they will go.</a:t>
            </a:r>
          </a:p>
          <a:p>
            <a:r>
              <a:rPr lang="en-US" dirty="0" smtClean="0"/>
              <a:t>But then the authorities decide not to demolish Alexandra all at once. This means that the family has time to look for a place to live that is not scheduled for demolition.</a:t>
            </a:r>
          </a:p>
          <a:p>
            <a:r>
              <a:rPr lang="en-US" dirty="0" smtClean="0"/>
              <a:t>Eventually, they find a place on Thirteenth Avenue, and that’s where they move. </a:t>
            </a:r>
          </a:p>
        </p:txBody>
      </p:sp>
    </p:spTree>
    <p:extLst>
      <p:ext uri="{BB962C8B-B14F-4D97-AF65-F5344CB8AC3E}">
        <p14:creationId xmlns:p14="http://schemas.microsoft.com/office/powerpoint/2010/main" val="1071874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One day, walking along the street, Mark comes across a magazine. He sees pictures of beautiful big houses that are white people’s houses. He takes the picture home and tells his mother that someday, he will have enough money to buy her a house like that.</a:t>
            </a:r>
          </a:p>
          <a:p>
            <a:r>
              <a:rPr lang="en-US" dirty="0" smtClean="0"/>
              <a:t>That’s when Mama tells him that it is illegal for blacks to own houses in South Africa. Mark wants to know who makes such stupid laws?</a:t>
            </a:r>
          </a:p>
          <a:p>
            <a:pPr lvl="1"/>
            <a:r>
              <a:rPr lang="en-US" dirty="0" smtClean="0"/>
              <a:t>White people, Mama replies.</a:t>
            </a:r>
          </a:p>
          <a:p>
            <a:r>
              <a:rPr lang="en-US" dirty="0" smtClean="0"/>
              <a:t>Mark wants to know why they can’t make their own laws, when they live in a different world than whites, and Mama tells him he’s too young to be talking about such things.</a:t>
            </a:r>
            <a:endParaRPr lang="en-US" dirty="0"/>
          </a:p>
        </p:txBody>
      </p:sp>
    </p:spTree>
    <p:extLst>
      <p:ext uri="{BB962C8B-B14F-4D97-AF65-F5344CB8AC3E}">
        <p14:creationId xmlns:p14="http://schemas.microsoft.com/office/powerpoint/2010/main" val="895635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95400"/>
            <a:ext cx="8229600" cy="5562600"/>
          </a:xfrm>
        </p:spPr>
        <p:txBody>
          <a:bodyPr>
            <a:normAutofit lnSpcReduction="10000"/>
          </a:bodyPr>
          <a:lstStyle/>
          <a:p>
            <a:r>
              <a:rPr lang="en-US" dirty="0" smtClean="0"/>
              <a:t>The place where they live is a rat-infested sewer. In fact, one day, Mark hears the health inspector saying just that: a sewer is better than where they live.</a:t>
            </a:r>
          </a:p>
          <a:p>
            <a:r>
              <a:rPr lang="en-US" dirty="0" smtClean="0"/>
              <a:t>But for the kids that played there, it was a treasure-trove. They would dig in the mounds of dirt and find bones and play witch doctor. They would create small boats and race them in the moat of urine that surrounded the lavatories.</a:t>
            </a:r>
          </a:p>
          <a:p>
            <a:r>
              <a:rPr lang="en-US" dirty="0" smtClean="0"/>
              <a:t>The shack they live in begins to fall apart.</a:t>
            </a:r>
          </a:p>
          <a:p>
            <a:r>
              <a:rPr lang="en-US" dirty="0" smtClean="0"/>
              <a:t>Mark asks Mama why Papa doesn’t fix the house, and Mama replies that it’s not his house and the landlord doesn’t want to fix it either. She gets mad at his persistent questions until she screams at him to be quiet.</a:t>
            </a:r>
          </a:p>
          <a:p>
            <a:r>
              <a:rPr lang="en-US" dirty="0" smtClean="0"/>
              <a:t>Mark accepts the horrific conditions in which he grows up because he knows no other world. But things continue to get worse.</a:t>
            </a:r>
            <a:endParaRPr lang="en-US" dirty="0"/>
          </a:p>
        </p:txBody>
      </p:sp>
    </p:spTree>
    <p:extLst>
      <p:ext uri="{BB962C8B-B14F-4D97-AF65-F5344CB8AC3E}">
        <p14:creationId xmlns:p14="http://schemas.microsoft.com/office/powerpoint/2010/main" val="1260158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17</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76404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Papa was arrested again, and hunger is Mark’s constant companion. </a:t>
            </a:r>
          </a:p>
          <a:p>
            <a:r>
              <a:rPr lang="en-US" dirty="0" smtClean="0"/>
              <a:t>Despite warnings from his mother not to beg for food, Mark continues to do so until Mama catches him and beats him.</a:t>
            </a:r>
          </a:p>
          <a:p>
            <a:r>
              <a:rPr lang="en-US" dirty="0" smtClean="0"/>
              <a:t>Mark admits that he’s not getting enough to eat at home. But Mama says that no matter how hungry he is, he shouldn’t eat strangers’ food because it could be poisoned.</a:t>
            </a:r>
            <a:endParaRPr lang="en-US" dirty="0"/>
          </a:p>
          <a:p>
            <a:r>
              <a:rPr lang="en-US" dirty="0"/>
              <a:t>Several of their neighbors were witches who liked to poison food and feed it to children. Two women from whom Mark had often received food were certainly witches, Mama continued.</a:t>
            </a:r>
          </a:p>
          <a:p>
            <a:endParaRPr lang="en-US" dirty="0" smtClean="0"/>
          </a:p>
        </p:txBody>
      </p:sp>
    </p:spTree>
    <p:extLst>
      <p:ext uri="{BB962C8B-B14F-4D97-AF65-F5344CB8AC3E}">
        <p14:creationId xmlns:p14="http://schemas.microsoft.com/office/powerpoint/2010/main" val="1248299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Mark is scared out of his wits, admitting that he had just eaten food made by these two women the day before.</a:t>
            </a:r>
          </a:p>
          <a:p>
            <a:r>
              <a:rPr lang="en-US" dirty="0" smtClean="0"/>
              <a:t>Mama says they’ll just have to wait and see, since the witch doctor isn’t available.</a:t>
            </a:r>
          </a:p>
          <a:p>
            <a:r>
              <a:rPr lang="en-US" dirty="0" smtClean="0"/>
              <a:t>The next few hours are pure torture for Mark as he waits to see if he lives or dies.</a:t>
            </a:r>
          </a:p>
          <a:p>
            <a:r>
              <a:rPr lang="en-US" dirty="0" smtClean="0"/>
              <a:t>A month later, Mama says the poison must have been weak.</a:t>
            </a:r>
          </a:p>
          <a:p>
            <a:r>
              <a:rPr lang="en-US" dirty="0" smtClean="0"/>
              <a:t>Mark wants to know if he can ever eat food made by other people, and Mama says he can eat food at the houses of some of his friends.</a:t>
            </a:r>
          </a:p>
        </p:txBody>
      </p:sp>
    </p:spTree>
    <p:extLst>
      <p:ext uri="{BB962C8B-B14F-4D97-AF65-F5344CB8AC3E}">
        <p14:creationId xmlns:p14="http://schemas.microsoft.com/office/powerpoint/2010/main" val="173139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18</TotalTime>
  <Words>791</Words>
  <Application>Microsoft Office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Clarity</vt:lpstr>
      <vt:lpstr>Kaffir Boy</vt:lpstr>
      <vt:lpstr>Chapter 16</vt:lpstr>
      <vt:lpstr>PowerPoint Presentation</vt:lpstr>
      <vt:lpstr>PowerPoint Presentation</vt:lpstr>
      <vt:lpstr>PowerPoint Presentation</vt:lpstr>
      <vt:lpstr>PowerPoint Presentation</vt:lpstr>
      <vt:lpstr>Chapter 17</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Kaffir Boy</dc:title>
  <dc:creator>SOLSCH Domain Administrator</dc:creator>
  <cp:lastModifiedBy>SOLSCH Domain Administrator</cp:lastModifiedBy>
  <cp:revision>5</cp:revision>
  <dcterms:created xsi:type="dcterms:W3CDTF">2014-12-08T14:58:06Z</dcterms:created>
  <dcterms:modified xsi:type="dcterms:W3CDTF">2014-12-08T15:16:28Z</dcterms:modified>
</cp:coreProperties>
</file>