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  <p:sldId id="267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1A8FC35-5816-4BEF-A231-142A624CFEE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0B2D211-D5B0-4943-A093-E69DEB8680B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Crucible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93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Servant to the </a:t>
            </a:r>
            <a:r>
              <a:rPr lang="en-US" sz="3200" dirty="0" err="1" smtClean="0"/>
              <a:t>Putnams</a:t>
            </a:r>
            <a:r>
              <a:rPr lang="en-US" sz="3200" dirty="0" smtClean="0"/>
              <a:t> and a friend to Abigail Williams.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participates in the witch trials by pretending to see spirits and falsely accusing individuals of witchcraft.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Mercy Lewis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9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Salem farmer and Abigail’s former lover. </a:t>
            </a:r>
            <a:endParaRPr lang="en-US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He openly denounces Parris and does not come to church.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Proctor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2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Wife of John Proctor.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is a decent and honest woman.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fired Abigail because of her affair with John Proctor.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 Proctor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07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Minister in Beverly, a town nearby.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The people of Salem summon him to investigate Betty’s condition and determine if witchcraft is possible.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Reverend Hale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4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Farmer and landowner in Salem.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He is a respected member of the community often called upon to settle disagreements between individuals.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Francis Nurse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33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Wife of Francis Nurse. </a:t>
            </a:r>
            <a:endParaRPr lang="en-US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is one of the most respected individuals in Salem because of her kindness and charity.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Rebecca Nurse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00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Friend to Abigail Williams.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also takes part in the trials by falsely accusing others of witchcraft.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Susanna Walcott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1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Elderly person in Salem.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He challenges the court in an attempt to defend his wife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Giles Corey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95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Beggar in Salem.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is the first person accused of witchcraft.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A judge in the Salem court.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 </a:t>
            </a:r>
            <a:r>
              <a:rPr lang="en-US" dirty="0" err="1" smtClean="0"/>
              <a:t>Hathorne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0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Minister in Salem. </a:t>
            </a:r>
            <a:endParaRPr lang="en-US" sz="3200" dirty="0" smtClean="0"/>
          </a:p>
          <a:p>
            <a:r>
              <a:rPr lang="en-US" sz="3200" dirty="0" smtClean="0"/>
              <a:t>He </a:t>
            </a:r>
            <a:r>
              <a:rPr lang="en-US" sz="3200" dirty="0" smtClean="0"/>
              <a:t>believes a group plans to force him to leave Salem, so he tries to strengthen his authority through the witch trials proceeding.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Reverend Parris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A special judge serving in Salem during the witch trials.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He signs the death sentence for those who refuse to confess to their crimes.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Deputy Governor Danforth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18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Picked by the court to help arrest accused witches.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Ezekial</a:t>
            </a:r>
            <a:r>
              <a:rPr lang="en-US" dirty="0" smtClean="0"/>
              <a:t> Cheever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66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Picked by the court to help arrest accused witches.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Marshall Herrick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24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Jailer.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5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Parris’s daughter. </a:t>
            </a:r>
            <a:endParaRPr lang="en-US" sz="3200" dirty="0" smtClean="0"/>
          </a:p>
          <a:p>
            <a:r>
              <a:rPr lang="en-US" sz="3200" dirty="0" smtClean="0"/>
              <a:t>Her </a:t>
            </a:r>
            <a:r>
              <a:rPr lang="en-US" sz="3200" dirty="0" smtClean="0"/>
              <a:t>father discovers her dancing in the woods, and she later accuses individuals of practicing witchcraft.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Betty Parris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6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Parris’s niece. </a:t>
            </a:r>
            <a:endParaRPr lang="en-US" sz="3200" dirty="0" smtClean="0"/>
          </a:p>
          <a:p>
            <a:r>
              <a:rPr lang="en-US" sz="3200" dirty="0" smtClean="0"/>
              <a:t>She </a:t>
            </a:r>
            <a:r>
              <a:rPr lang="en-US" sz="3200" dirty="0" smtClean="0"/>
              <a:t>instigates the witch trials by falsely accusing others of witchcraft. She pretends to see spirits and instructs the other girls to pretend, as well.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Abigail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3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Parris’s black slave.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Parris discovers her casting spells and making potions with the girls in the woods.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Tituba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5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Wife of Thomas Putnam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believes that a witch is responsible for the deaths of her 7 infant children.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Ann Putnam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5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A greedy landowner in Salem.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He systematically accuses his neighbors of witchcraft so that he might buy their land after they hang.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Putnam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 err="1" smtClean="0"/>
              <a:t>Putnams</a:t>
            </a:r>
            <a:r>
              <a:rPr lang="en-US" sz="3200" dirty="0" smtClean="0"/>
              <a:t>’ daughter.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accuses individuals of practicing witchcraft.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 Putnam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9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Servant to the Proctors.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She goes along with Abigail and the other girls by falsely accusing others of witchcraft.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Warren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98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81</TotalTime>
  <Words>470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BlackTie</vt:lpstr>
      <vt:lpstr>The Crucible</vt:lpstr>
      <vt:lpstr>Reverend Parris</vt:lpstr>
      <vt:lpstr>Betty Parris</vt:lpstr>
      <vt:lpstr>Abigail Williams</vt:lpstr>
      <vt:lpstr>Tituba</vt:lpstr>
      <vt:lpstr>Mrs. Ann Putnam</vt:lpstr>
      <vt:lpstr>Thomas Putnam</vt:lpstr>
      <vt:lpstr>Ruth Putnam</vt:lpstr>
      <vt:lpstr>Mary Warren</vt:lpstr>
      <vt:lpstr>Mercy Lewis</vt:lpstr>
      <vt:lpstr>John Proctor</vt:lpstr>
      <vt:lpstr>Elizabeth Proctor</vt:lpstr>
      <vt:lpstr>Reverend Hale</vt:lpstr>
      <vt:lpstr>Francis Nurse</vt:lpstr>
      <vt:lpstr>Rebecca Nurse</vt:lpstr>
      <vt:lpstr>Susanna Walcott</vt:lpstr>
      <vt:lpstr>Giles Corey</vt:lpstr>
      <vt:lpstr>Sarah Good</vt:lpstr>
      <vt:lpstr>Judge Hathorne</vt:lpstr>
      <vt:lpstr>Deputy Governor Danforth</vt:lpstr>
      <vt:lpstr>Ezekial Cheever</vt:lpstr>
      <vt:lpstr>Marshall Herrick</vt:lpstr>
      <vt:lpstr>Hopkins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SOLSCH Domain Administrator</dc:creator>
  <cp:lastModifiedBy>SOLSCH Domain Administrator</cp:lastModifiedBy>
  <cp:revision>6</cp:revision>
  <dcterms:created xsi:type="dcterms:W3CDTF">2014-09-22T14:57:05Z</dcterms:created>
  <dcterms:modified xsi:type="dcterms:W3CDTF">2014-09-23T11:38:49Z</dcterms:modified>
</cp:coreProperties>
</file>