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B07031-F7EE-4960-B9C8-FDF9C279097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0E1AA55-2EA7-4FB8-948C-D4E546AF37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To Kill a Mockingbird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Terms for Chapters 9 – 11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4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someone suffer.</a:t>
            </a:r>
            <a:endParaRPr lang="en-US" dirty="0"/>
          </a:p>
        </p:txBody>
      </p:sp>
      <p:pic>
        <p:nvPicPr>
          <p:cNvPr id="9218" name="Picture 2" descr="http://www.angermanagementresource.com/images/ClipartBully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3352800" cy="306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258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Vehemently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Intensely; emotionally.</a:t>
            </a:r>
            <a:endParaRPr lang="en-US" dirty="0"/>
          </a:p>
        </p:txBody>
      </p:sp>
      <p:pic>
        <p:nvPicPr>
          <p:cNvPr id="10242" name="Picture 2" descr="http://www.aperfectworld.org/clipart/emotions/r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2690720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16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speak clearly.</a:t>
            </a:r>
            <a:endParaRPr lang="en-US" dirty="0"/>
          </a:p>
        </p:txBody>
      </p:sp>
      <p:pic>
        <p:nvPicPr>
          <p:cNvPr id="1026" name="Picture 2" descr="http://www.aim.org/wp-content/uploads/2014/02/Oba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5503030" cy="347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47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Decline or deterioration. </a:t>
            </a:r>
            <a:endParaRPr lang="en-US" dirty="0"/>
          </a:p>
        </p:txBody>
      </p:sp>
      <p:pic>
        <p:nvPicPr>
          <p:cNvPr id="3074" name="Picture 2" descr="http://blog.keatonrow.com/wp-content/uploads/2013/03/lindsay-lohan-before-after_201205260416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6282013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96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Behaving in a way that is unpredictable or unsteady.</a:t>
            </a:r>
            <a:endParaRPr lang="en-US" dirty="0"/>
          </a:p>
        </p:txBody>
      </p:sp>
      <p:pic>
        <p:nvPicPr>
          <p:cNvPr id="2050" name="Picture 2" descr="http://dummidumbwit.files.wordpress.com/2014/01/justin-bieber-arrested-january-2014-bellanaija-600x387.jpeg?w=6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0"/>
            <a:ext cx="5715000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72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having physical strength.</a:t>
            </a:r>
            <a:endParaRPr lang="en-US" dirty="0"/>
          </a:p>
        </p:txBody>
      </p:sp>
      <p:pic>
        <p:nvPicPr>
          <p:cNvPr id="4098" name="Picture 2" descr="http://2.bp.blogspot.com/-1Z8kbj3jsN0/TZxGuRTmvLI/AAAAAAAABCw/-kNSCzXSQng/s1600/baby_lof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0"/>
            <a:ext cx="68580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63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Nauseating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Sickening, stomach-churning.</a:t>
            </a:r>
            <a:endParaRPr lang="en-US" dirty="0"/>
          </a:p>
        </p:txBody>
      </p:sp>
      <p:pic>
        <p:nvPicPr>
          <p:cNvPr id="5122" name="Picture 2" descr="http://images.sodahead.com/polls/002695553/213888290_polls_nausea1_4034_77707_answer_1_xlarge_answer_3_xlar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27432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42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Obscurely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Hidden, secret, or remote.</a:t>
            </a:r>
            <a:endParaRPr lang="en-US" dirty="0"/>
          </a:p>
        </p:txBody>
      </p:sp>
      <p:pic>
        <p:nvPicPr>
          <p:cNvPr id="6148" name="Picture 4" descr="http://blogs.babble.com/famecrawler/files/2011/12/70810PCN_Jones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253909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606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fashionable; out of date.</a:t>
            </a:r>
            <a:endParaRPr lang="en-US" dirty="0"/>
          </a:p>
        </p:txBody>
      </p:sp>
      <p:pic>
        <p:nvPicPr>
          <p:cNvPr id="7170" name="Picture 2" descr="http://cdn3.www.babble.com/wp-content/uploads/2013/10/Is-Facebook-Loosing-Its-Cool-Among-Teenag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366" y="3352800"/>
            <a:ext cx="285750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48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Happening at the same time.</a:t>
            </a:r>
            <a:endParaRPr lang="en-US" dirty="0"/>
          </a:p>
        </p:txBody>
      </p:sp>
      <p:pic>
        <p:nvPicPr>
          <p:cNvPr id="8194" name="Picture 2" descr="https://www.bigquestionsonline.com/sites/default/files/styles/discussion-main/public/essays/gamers.jpg?itok=njzf3v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541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081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</TotalTime>
  <Words>80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To Kill a Mockingbird</vt:lpstr>
      <vt:lpstr>Articulate</vt:lpstr>
      <vt:lpstr>Degeneration</vt:lpstr>
      <vt:lpstr>Erratically</vt:lpstr>
      <vt:lpstr>Feeble</vt:lpstr>
      <vt:lpstr>Nauseating</vt:lpstr>
      <vt:lpstr>Obscurely</vt:lpstr>
      <vt:lpstr>Passe</vt:lpstr>
      <vt:lpstr>Simultaneous</vt:lpstr>
      <vt:lpstr>Tormenting</vt:lpstr>
      <vt:lpstr>Vehemently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</dc:title>
  <dc:creator>SOLSCH Domain Administrator</dc:creator>
  <cp:lastModifiedBy>SOLSCH Domain Administrator</cp:lastModifiedBy>
  <cp:revision>4</cp:revision>
  <dcterms:created xsi:type="dcterms:W3CDTF">2014-03-11T11:24:14Z</dcterms:created>
  <dcterms:modified xsi:type="dcterms:W3CDTF">2014-03-11T11:44:18Z</dcterms:modified>
</cp:coreProperties>
</file>