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8A6C-89E2-49D6-B848-6AD92F80794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46203B-6AF4-4894-91E6-B9D51EE178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8A6C-89E2-49D6-B848-6AD92F80794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203B-6AF4-4894-91E6-B9D51EE178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46203B-6AF4-4894-91E6-B9D51EE1780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8A6C-89E2-49D6-B848-6AD92F80794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8A6C-89E2-49D6-B848-6AD92F80794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46203B-6AF4-4894-91E6-B9D51EE178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8A6C-89E2-49D6-B848-6AD92F80794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46203B-6AF4-4894-91E6-B9D51EE178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3BD8A6C-89E2-49D6-B848-6AD92F80794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203B-6AF4-4894-91E6-B9D51EE178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8A6C-89E2-49D6-B848-6AD92F80794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46203B-6AF4-4894-91E6-B9D51EE1780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8A6C-89E2-49D6-B848-6AD92F80794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46203B-6AF4-4894-91E6-B9D51EE17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8A6C-89E2-49D6-B848-6AD92F80794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46203B-6AF4-4894-91E6-B9D51EE178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46203B-6AF4-4894-91E6-B9D51EE1780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8A6C-89E2-49D6-B848-6AD92F80794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46203B-6AF4-4894-91E6-B9D51EE178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3BD8A6C-89E2-49D6-B848-6AD92F80794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3BD8A6C-89E2-49D6-B848-6AD92F80794C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46203B-6AF4-4894-91E6-B9D51EE1780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Kaffir Boy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31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</a:t>
            </a:r>
            <a:r>
              <a:rPr lang="en-US" dirty="0" err="1" smtClean="0"/>
              <a:t>Mathabane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Main character.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57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Mark’s mother.</a:t>
            </a:r>
          </a:p>
          <a:p>
            <a:r>
              <a:rPr lang="en-US" dirty="0" smtClean="0"/>
              <a:t>Undermined by her husband.</a:t>
            </a:r>
          </a:p>
          <a:p>
            <a:r>
              <a:rPr lang="en-US" dirty="0" smtClean="0"/>
              <a:t>Finds whatever jobs she can to put her kids through school.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09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Mark’s father.</a:t>
            </a:r>
          </a:p>
          <a:p>
            <a:r>
              <a:rPr lang="en-US" dirty="0" smtClean="0"/>
              <a:t>Total opposite of Mark. </a:t>
            </a:r>
          </a:p>
          <a:p>
            <a:r>
              <a:rPr lang="en-US" dirty="0" smtClean="0"/>
              <a:t>Hates apartheid, but has no idea how to fight it.</a:t>
            </a:r>
          </a:p>
          <a:p>
            <a:r>
              <a:rPr lang="en-US" dirty="0" smtClean="0"/>
              <a:t>The more problems he encounters, the more violent and drunken he becomes.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58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things get bad, Granny is a refuge.</a:t>
            </a:r>
          </a:p>
          <a:p>
            <a:r>
              <a:rPr lang="en-US" dirty="0" smtClean="0"/>
              <a:t>She believes Mark has what it takes to succeed in the world.</a:t>
            </a:r>
          </a:p>
          <a:p>
            <a:r>
              <a:rPr lang="en-US" dirty="0" smtClean="0"/>
              <a:t>Granny introduces Mark to tennis.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12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Scaramouche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Mixed-race tennis player.</a:t>
            </a:r>
          </a:p>
          <a:p>
            <a:r>
              <a:rPr lang="en-US" dirty="0" smtClean="0"/>
              <a:t>Becomes Mark’s first mentor.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6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Wilfred Horn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German living in South Africa.</a:t>
            </a:r>
          </a:p>
          <a:p>
            <a:r>
              <a:rPr lang="en-US" dirty="0" smtClean="0"/>
              <a:t>Runs the </a:t>
            </a:r>
            <a:r>
              <a:rPr lang="en-US" dirty="0" err="1" smtClean="0"/>
              <a:t>Barretts</a:t>
            </a:r>
            <a:r>
              <a:rPr lang="en-US" dirty="0" smtClean="0"/>
              <a:t> Tennis Ranch. </a:t>
            </a:r>
          </a:p>
          <a:p>
            <a:r>
              <a:rPr lang="en-US" dirty="0" smtClean="0"/>
              <a:t>Welcomes Mark to the ranch and encourages his dreams of being a tennis star.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Andre </a:t>
            </a:r>
            <a:r>
              <a:rPr lang="en-US" dirty="0" err="1" smtClean="0"/>
              <a:t>Zietsman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white South African who went to college in the United States on a tennis scholarship.</a:t>
            </a:r>
          </a:p>
          <a:p>
            <a:r>
              <a:rPr lang="en-US" dirty="0" smtClean="0"/>
              <a:t>Runs a sports shop in South Africa.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9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 Smith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American tennis player who helps Mark.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87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</TotalTime>
  <Words>169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Kaffir Boy</vt:lpstr>
      <vt:lpstr>Mark Mathabane</vt:lpstr>
      <vt:lpstr>Mama</vt:lpstr>
      <vt:lpstr>Papa</vt:lpstr>
      <vt:lpstr>Granny</vt:lpstr>
      <vt:lpstr>Scaramouche</vt:lpstr>
      <vt:lpstr>Wilfred Horn</vt:lpstr>
      <vt:lpstr>Andre Zietsman</vt:lpstr>
      <vt:lpstr>Stan Smith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Kaffir Boy</dc:title>
  <dc:creator>SOLSCH Domain Administrator</dc:creator>
  <cp:lastModifiedBy>SOLSCH Domain Administrator</cp:lastModifiedBy>
  <cp:revision>1</cp:revision>
  <dcterms:created xsi:type="dcterms:W3CDTF">2014-09-22T14:22:12Z</dcterms:created>
  <dcterms:modified xsi:type="dcterms:W3CDTF">2014-09-22T14:27:56Z</dcterms:modified>
</cp:coreProperties>
</file>