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7" r:id="rId42"/>
    <p:sldId id="309" r:id="rId43"/>
    <p:sldId id="310" r:id="rId44"/>
    <p:sldId id="290" r:id="rId45"/>
    <p:sldId id="291" r:id="rId46"/>
    <p:sldId id="294" r:id="rId47"/>
    <p:sldId id="276" r:id="rId48"/>
    <p:sldId id="271" r:id="rId49"/>
    <p:sldId id="311" r:id="rId50"/>
    <p:sldId id="312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1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1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1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9AF3-4C44-4A81-BFE7-728185A4964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66CE-B1E6-4874-8C1F-86028ECD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 Mice &amp; Men Vocabulary Visuals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ELA 10</a:t>
            </a:r>
          </a:p>
          <a:p>
            <a:r>
              <a:rPr lang="en-US" dirty="0" smtClean="0"/>
              <a:t>SLHS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7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unslung</a:t>
            </a: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Remove something where it was hanging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dabbled</a:t>
            </a: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Moved hands or feet around gently in water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8076"/>
            <a:ext cx="4187153" cy="44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droned</a:t>
            </a: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Continuous low humming noise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quivered</a:t>
            </a: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Shake with slight but fast motion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2575"/>
            <a:ext cx="4418826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 Vocab	Chapter 2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Swamper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person who helps out by cleaning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8990"/>
            <a:ext cx="3232928" cy="366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1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barley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grain used for livestock feed, malt production, and cereal.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5384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Mock or make fun of someone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0"/>
            <a:ext cx="562737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4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scourges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Person or thing that causes great trouble or suffering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6391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6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Schemeing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21146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6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Ch</a:t>
            </a:r>
            <a:r>
              <a:rPr lang="en-US" dirty="0" smtClean="0"/>
              <a:t> 1 Vocab         		</a:t>
            </a:r>
            <a:r>
              <a:rPr lang="en-US" dirty="0" err="1" smtClean="0"/>
              <a:t>Ch</a:t>
            </a:r>
            <a:r>
              <a:rPr lang="en-US" dirty="0" smtClean="0"/>
              <a:t> 1 Vocab</a:t>
            </a:r>
            <a:br>
              <a:rPr lang="en-US" dirty="0" smtClean="0"/>
            </a:br>
            <a:r>
              <a:rPr lang="en-US" dirty="0" smtClean="0"/>
              <a:t>OM&amp;M   		       		 OM&amp;M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Bindle</a:t>
            </a:r>
          </a:p>
          <a:p>
            <a:r>
              <a:rPr lang="en-US" dirty="0"/>
              <a:t>Lumbered</a:t>
            </a:r>
          </a:p>
          <a:p>
            <a:r>
              <a:rPr lang="en-US" dirty="0"/>
              <a:t>Yammered</a:t>
            </a:r>
          </a:p>
          <a:p>
            <a:r>
              <a:rPr lang="en-US" dirty="0"/>
              <a:t>Recumbent</a:t>
            </a:r>
          </a:p>
          <a:p>
            <a:r>
              <a:rPr lang="en-US" dirty="0"/>
              <a:t>morosely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Bindle</a:t>
            </a:r>
          </a:p>
          <a:p>
            <a:r>
              <a:rPr lang="en-US" dirty="0" smtClean="0"/>
              <a:t>Lumbered</a:t>
            </a:r>
          </a:p>
          <a:p>
            <a:r>
              <a:rPr lang="en-US" dirty="0" smtClean="0"/>
              <a:t>Yammered</a:t>
            </a:r>
          </a:p>
          <a:p>
            <a:r>
              <a:rPr lang="en-US" dirty="0" smtClean="0"/>
              <a:t>Recumbent</a:t>
            </a:r>
          </a:p>
          <a:p>
            <a:r>
              <a:rPr lang="en-US" dirty="0" smtClean="0"/>
              <a:t>morosely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pugnacious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Quick to fight or argue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23582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1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Twist body because nervous or uncomfortable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799"/>
            <a:ext cx="3962400" cy="53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90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Carful manner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621071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46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useful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88587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474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ominously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Feeling something bad is about to happen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2438400"/>
            <a:ext cx="521371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78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Soft muddy 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37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woman who dresses provocatively and sleeps with many men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28879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26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move a heavy load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5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Jerkline</a:t>
            </a:r>
            <a:r>
              <a:rPr lang="en-US" dirty="0" smtClean="0"/>
              <a:t> Skinner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Main driver of a mule team that jerks the reins rather than call out at the mules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0187"/>
            <a:ext cx="47244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64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3 Vocab	Chapter 3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recumbent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Reclining or inactive</a:t>
            </a:r>
          </a:p>
        </p:txBody>
      </p:sp>
    </p:spTree>
    <p:extLst>
      <p:ext uri="{BB962C8B-B14F-4D97-AF65-F5344CB8AC3E}">
        <p14:creationId xmlns:p14="http://schemas.microsoft.com/office/powerpoint/2010/main" val="2017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insults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2286000"/>
            <a:ext cx="4563836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21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scrammed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Leave a place quickly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40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566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scuttled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Run with short, quick steps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55630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85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Whing</a:t>
            </a:r>
            <a:r>
              <a:rPr lang="en-US" dirty="0" smtClean="0"/>
              <a:t> 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Expression meaning approval of something…”cool”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98120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42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attentively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6658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17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respectfully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64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Boxer between 104-147 pounds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36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wryly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Humorously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041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Vocab Chapter 4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0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attacked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3630"/>
            <a:ext cx="3505200" cy="346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morosely</a:t>
            </a: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grumpliy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insufficient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54530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83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scowled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glared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641895" cy="315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95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avoided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5652"/>
            <a:ext cx="3810000" cy="29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20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diminished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75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Unfriendly or standoffish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945348" cy="343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2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Evaluated for a value of what something is worth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034964" cy="45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2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Charming and enchanting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51427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70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Twisted out of shape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9572"/>
            <a:ext cx="3224652" cy="44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abused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49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63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bindle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bundle of possessions carried by a stick</a:t>
            </a:r>
          </a:p>
        </p:txBody>
      </p:sp>
    </p:spTree>
    <p:extLst>
      <p:ext uri="{BB962C8B-B14F-4D97-AF65-F5344CB8AC3E}">
        <p14:creationId xmlns:p14="http://schemas.microsoft.com/office/powerpoint/2010/main" val="39747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struggled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5925"/>
            <a:ext cx="4451506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939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sniveled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cried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58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3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lumbered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move clumsily</a:t>
            </a:r>
          </a:p>
        </p:txBody>
      </p:sp>
    </p:spTree>
    <p:extLst>
      <p:ext uri="{BB962C8B-B14F-4D97-AF65-F5344CB8AC3E}">
        <p14:creationId xmlns:p14="http://schemas.microsoft.com/office/powerpoint/2010/main" val="1566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yammered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whine or complain</a:t>
            </a:r>
          </a:p>
        </p:txBody>
      </p:sp>
    </p:spTree>
    <p:extLst>
      <p:ext uri="{BB962C8B-B14F-4D97-AF65-F5344CB8AC3E}">
        <p14:creationId xmlns:p14="http://schemas.microsoft.com/office/powerpoint/2010/main" val="15607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mottled</a:t>
            </a: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Marked with spots or smears of color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27269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skittering</a:t>
            </a: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Move lightly and quickly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283</Words>
  <Application>Microsoft Office PowerPoint</Application>
  <PresentationFormat>On-screen Show (4:3)</PresentationFormat>
  <Paragraphs>108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Of Mice &amp; Men Vocabulary Visuals</vt:lpstr>
      <vt:lpstr>Ch 1 Vocab           Ch 1 Vocab OM&amp;M               OM&amp;M</vt:lpstr>
      <vt:lpstr>recumbent</vt:lpstr>
      <vt:lpstr>morosely</vt:lpstr>
      <vt:lpstr>bindle</vt:lpstr>
      <vt:lpstr>lumbered</vt:lpstr>
      <vt:lpstr>yammered</vt:lpstr>
      <vt:lpstr>mottled</vt:lpstr>
      <vt:lpstr>skittering</vt:lpstr>
      <vt:lpstr>unslung</vt:lpstr>
      <vt:lpstr>dabbled</vt:lpstr>
      <vt:lpstr>droned</vt:lpstr>
      <vt:lpstr>quivered</vt:lpstr>
      <vt:lpstr>Chapter 2 Vocab Chapter 2 Vocab</vt:lpstr>
      <vt:lpstr>Swamper</vt:lpstr>
      <vt:lpstr>barley</vt:lpstr>
      <vt:lpstr>scoff</vt:lpstr>
      <vt:lpstr>scourges</vt:lpstr>
      <vt:lpstr>calculating</vt:lpstr>
      <vt:lpstr>pugnacious</vt:lpstr>
      <vt:lpstr>squirmed</vt:lpstr>
      <vt:lpstr>gingerly</vt:lpstr>
      <vt:lpstr>handy</vt:lpstr>
      <vt:lpstr>ominously</vt:lpstr>
      <vt:lpstr>slough</vt:lpstr>
      <vt:lpstr>tart</vt:lpstr>
      <vt:lpstr>buck</vt:lpstr>
      <vt:lpstr>Jerkline Skinner</vt:lpstr>
      <vt:lpstr>Chapter 3 Vocab Chapter 3 Vocab</vt:lpstr>
      <vt:lpstr>derision</vt:lpstr>
      <vt:lpstr>scrammed</vt:lpstr>
      <vt:lpstr>scuttled</vt:lpstr>
      <vt:lpstr>Whing Ding</vt:lpstr>
      <vt:lpstr>raptly</vt:lpstr>
      <vt:lpstr>reverently</vt:lpstr>
      <vt:lpstr>welter</vt:lpstr>
      <vt:lpstr>wryly</vt:lpstr>
      <vt:lpstr>Chapter 4 Vocab Chapter 4 Vocab</vt:lpstr>
      <vt:lpstr>mauled</vt:lpstr>
      <vt:lpstr>meager</vt:lpstr>
      <vt:lpstr>scowled</vt:lpstr>
      <vt:lpstr>averted</vt:lpstr>
      <vt:lpstr>subsided</vt:lpstr>
      <vt:lpstr>aloof</vt:lpstr>
      <vt:lpstr>appraised</vt:lpstr>
      <vt:lpstr>disarming</vt:lpstr>
      <vt:lpstr>Chapter 5 &amp; 6</vt:lpstr>
      <vt:lpstr>contorted</vt:lpstr>
      <vt:lpstr>battered</vt:lpstr>
      <vt:lpstr>writhed</vt:lpstr>
      <vt:lpstr>sniveled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Mice &amp; Men Vocabulary Visuals</dc:title>
  <dc:creator>SOLSCH Domain Administrator</dc:creator>
  <cp:lastModifiedBy>SOLSCH Domain Administrator</cp:lastModifiedBy>
  <cp:revision>10</cp:revision>
  <dcterms:created xsi:type="dcterms:W3CDTF">2014-02-06T15:53:23Z</dcterms:created>
  <dcterms:modified xsi:type="dcterms:W3CDTF">2014-12-04T14:08:59Z</dcterms:modified>
</cp:coreProperties>
</file>