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6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98E-7A6D-4DF7-B0AD-1D776A6B7EB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D32660-02FC-4094-8E5B-49F05D2B6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98E-7A6D-4DF7-B0AD-1D776A6B7EB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2660-02FC-4094-8E5B-49F05D2B6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98E-7A6D-4DF7-B0AD-1D776A6B7EB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2660-02FC-4094-8E5B-49F05D2B6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98E-7A6D-4DF7-B0AD-1D776A6B7EB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2660-02FC-4094-8E5B-49F05D2B6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98E-7A6D-4DF7-B0AD-1D776A6B7EB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32660-02FC-4094-8E5B-49F05D2B6B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98E-7A6D-4DF7-B0AD-1D776A6B7EB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2660-02FC-4094-8E5B-49F05D2B6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98E-7A6D-4DF7-B0AD-1D776A6B7EB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2660-02FC-4094-8E5B-49F05D2B6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98E-7A6D-4DF7-B0AD-1D776A6B7EB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2660-02FC-4094-8E5B-49F05D2B6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98E-7A6D-4DF7-B0AD-1D776A6B7EB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2660-02FC-4094-8E5B-49F05D2B6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98E-7A6D-4DF7-B0AD-1D776A6B7EB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2660-02FC-4094-8E5B-49F05D2B6B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98E-7A6D-4DF7-B0AD-1D776A6B7EB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D32660-02FC-4094-8E5B-49F05D2B6B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BCF898E-7A6D-4DF7-B0AD-1D776A6B7EBA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BD32660-02FC-4094-8E5B-49F05D2B6B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Kaffir Boy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</a:p>
          <a:p>
            <a:r>
              <a:rPr lang="en-US" dirty="0" smtClean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34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Metal containers for hot food</a:t>
            </a:r>
            <a:endParaRPr lang="en-US" dirty="0"/>
          </a:p>
        </p:txBody>
      </p:sp>
      <p:pic>
        <p:nvPicPr>
          <p:cNvPr id="9218" name="Picture 2" descr="http://www.foodservicedirect.com/productimages/HUSLSBP015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210" y="2209800"/>
            <a:ext cx="4611789" cy="461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82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Disrespect</a:t>
            </a:r>
            <a:endParaRPr lang="en-US" dirty="0"/>
          </a:p>
        </p:txBody>
      </p:sp>
      <p:pic>
        <p:nvPicPr>
          <p:cNvPr id="10242" name="Picture 2" descr="http://www.lynncrandon.com/wp-content/uploads/2013/05/yel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5867400" cy="420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51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Ominous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Threatening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hQSFRQUFRQUFBUUFRUVFBQWFBUWFhUUFxUYHSggGBolHRQWITEhJSosLi4vFx8zODMsNygtLisBCgoKDg0OFxAQFywfHxwsLCwsLCwsLCwsLCwsLCwsLCwsLCwsLCwsLCwsLCwrLDQsLCwsLCw3KzcuNyssKywrK//AABEIAI0BZQMBIgACEQEDEQH/xAAbAAABBQEBAAAAAAAAAAAAAAAFAQIDBAYAB//EADwQAAEDAgUCBAMGBAYCAwAAAAEAAhEDIQQFEjFBIlFhcYGRBhMyQqGxwdHwFCNS4QckM2KS8XKCFRai/8QAGAEAAwEBAAAAAAAAAAAAAAAAAAECAwT/xAAhEQEBAQACAwEAAgMAAAAAAAAAARECIRIxQQNRYQQTMv/aAAwDAQACEQMRAD8A9BptVhjU1jVM0LMytan6ErQnBAI1qkhIE4IBIXQnJEA0tSBqkXIBAF0LksoBCEwtUi5AMa1LCcuQDYSEJy5ARaE8NTgFxQCaUhanJQEBCWKCuQPq2NgBufADkf3VnEO0tLvziVns0xBcSAAahaR4MbPVv5+sRdTaqQPz74g0QGgOuA1rbCQYEu2iZ6vYHcx5Jhazia+J+ogBlK4YyfqmbvPhc2O8lWsNljGONV51ONwTxEAhv9IiBI9N1Jl2LNdz3N+hp0tdFnRaGDaAYCS8TNwU3eTVqTN/oYbR0DeIsNt9lUzDBaydRdqi5Lgfuc0hvlJRh1YUht5cknv/AHPsq5dqFwd78+MH7lU46VoCaOlt/mEGN3NMkmx+mBxxCotxLSbEtO03jwa8D7pHCN4pjSI7WHNuSOxlBsXlrdWoOIcbdpsRHZVg1UfhSS4tlpDS4DcTqa06fWY/ureVZqQ8NdUd1tlodAm3NgZji362W4PoJbckANBkgkkOLf8A8tVfKsOKn8rQZEua7ZzQS7ciwv8AilkU09Gvq6X31Cx5Hodt+6G5jhQ0kAgx5+cIk2mGMJBJgQCL/SOJ7kT7KjUxAJk7PHuZ/EfgpIKqUdimuKu1mc9vuUApp4Wqum64lXPkqN1NI1Zj05zrKUUU40bINWc9NBupn0U4UEwrVHKpKvvoKtVw6ApVAuUjqa5MnpzApmhMa1StQyKAnALgE5AcEspFyAckShqdpQDQlhLK6U8ImhdpXSkJRgLpXaUkpQUYCwkS6l0oMwpE8hNISDly4JUBwSOfAkkAeagxeJDGuJgQ0m+w7T5mFjG16tV3zHO1u1FlJomGWM9O0gAkn/czbZK1U4jeMxznanQDoEsZeC77Oo+23ioqFItgH63y5xMSBBue5cfQAn1hxLWsYATLi4WsXPeTtH9ItY/0iVBi6xYx2okF46yLkARLR3gR6nwlZtJHYrDvryA5rachrerrcPtOgbC0ATyTuiuSYBtKkGCwAgbzHBVTAUTobpABsb9o2A7bBW8RiflNa0y4vNybEzeGjwA2Wk6he0Tasl7jIizZGw3PqfLhT0aUhpc4RA7gR6hSfJa6mXaTc3gx7lUatdxiQbWmYhP4KV2CbrklsajsbX2lJiMqD4u0xJsOrw32808VAYgbQZ3keA/NI6tokCBebxAPj4o0sQjAsaAXucImJDZJPYAmB5p1d7GCJLZ6YbMn3Pjt5Ko/F+97gG/jb8UNdWfJDgATJHkBeTsAbfu6nTwZw2OlxpWIjpG30iSPEwDdD674qNpuEseQQ/cscdWio4bjYg+fPFTImFr5uYOqTPfbw3Kt/ELoDWtF3OqU9QElpdFRsk7Dp8PpCU9nfSxXgGYIJs4cGBY2tMWny7Jgb2Ts0fBpGxksY6OSRE/hdTCmOFcRVdwUZCtPCiICRooSkJ8Lg0J4NQFic1qlLFwbKBqs9qjeyVbqU1FpQNUKlJIrrmLkxrXYbFBwVtpWM+HscXAStdRfIT5TGHDl5TVkJZTAU5Ss5K1MTmFASJE5rU9rFZIg1LoUyY6oEwQUkvyk354S/wAQgF+Uu+Um/wAQntrhANNNNLFMKgToQFUhcp3MTC1TYEJCZUqhokx67KSoFRzAEgXAkx3kc/gfdTTjO/ElV9RoAuCWlrb6nvcQGl8bCXCw2DSVXdiBQY3qJdUeWBzYaajiGgBs/SwQJO9vRXX4mC52ziHBgN4Ac8az4RHn6rKZrmTBVZrpgkNf8slxME6WElu32hz9kKK1g98NvNer849VKkCGEizjYa48SS72VvGPY0kubPU1oBN9wbCbDckk8mAVbyekaVG93P2GkN0gCdh5j3WSr09eIY4/SA5zrk/UCIP+6T7IxU7bzBdTGu0wHXHaPzUtbDhxBI22jgn9hUMNWOkQ6kbDSyOoDbc8ok2rAFoN5A7wrSY4gN0gSPDvyhuOcG778AXJJNufNJVzoMeaRHVGre17Ayd9vuVE4ZxqOq2ktA9Bx4cqaqRGA4SWmXA7na3Y7evhZDsTWdJNjcCCY47oxWZYGdOwg7G8D/tB8wYQ8W33HJ8uEjkNqAuEu2t4jw7KJ2I3bI1EEz4Te/v7KxUeAOx8o9vBDnvOsvdApsmO7juGkDcTvHl5JWQe1Cm2kPtOc0W7yHGfQAeip/ELy6lUDYlzqdxb+ppnzEj223QzD5vrqUyTHVb7zJHBkn2U2cgmk2DtDjtHSSefNP6zsTZhjP5ILmuOiu64H9LyI8oa3/kEerPiI5E+ayea1usstrax73AEkA1HOdocPBoZIWjZVBpMN4LWG/EtHKqIvSKrWUbavmn6wUheAq8S8475q4VkshRucE/EeSQVlNRemUqOoJ3yiErBsqSpsqNWsrNR1lTeQUSHuGGuuSGmlTweUUvhyrBhb7Bv6V5zkhh69Ay93Sr/AFnbk/x70JNKfKhYpQsnQdKcxMTmlAWWFNqVoTddkHzPG6QVZL1XGAcofXzMDlZ7EZnO5Q+vmY4S7DTuzZMObrFV80dwpsHiHuRlo2Ng3NVNTzVBsNhnEKZ+EcE/Gl5QepZiDyr1HGDusS+qW7qxhMz8UuzbhldSSgOBxRKL0qiNDqgQ/MGS3eIvPoR+BV97lRxOHa6ZAcf91wB4DZTyOMNmtYtcLgQCSRtAcXWPqCDybKDJ8L/EVKD2wTNVoJHSzTpfqPcA2HqrXxUaZA6gNLoO5iBAFgVF/h7WaG1WNeC4STAOkanH6bbdLiTzbsobSdNBjzDi5p6GUNLATeXEvdUd4nSz3Ko5HhiQatWGkuMTENY0WFjvz5wiOFZqIa+5IIMxx5WHCyX+IWY/L00GVLtjW0A6bXa0uFrT35HZOdQ/6afHZ+wANaA9otM6SPEWgpKOZUqjel7Se0jV6rzui81AAwVXv3OkFrQBG2qJ/BVXZm+i7r1N7HcesSE/Isel1cM1wa9wlzQQPXef3wpKLySGzFuPRY3B/Fx0y8Tx4HyRzC5u1xaR9oGDx5fdsVNqp2v5g3U4UhtEGJBa2I2F0JczS/S1xc1oa0aup3/Lddia56i0nU6BA3McD3VfCtNOTVGokyf6hPPY+SnVYvCm0nqmQCSdwAIB2tNwBN7rP4/FOdU0Na6NtImB2JPM/wBkcxmkMkHpN+ZM/SCDta8cyoMqxjQ5zRuR9UffP9k+NgwOwzmNBLo1AAmOCBtHff2RYPaKbXuE6QSGukNnoIa6d5JbbzWfwNQB7i4OEioQS0lroBNjsCr2a4z/ACgaXX3M94AcO235p/U8gLK8Sales6XOLhs4AOdOsF5vaXXWlzfH/LpDaBAmb2GwHN5WN+GAWv1H+lx/4h5ED2+5aHNB8ymY7nTPcCNPvP7hXPbHl6TYTNi4T3UuIxxAHmheTssEZrUBpWt9MePbv44wqWKzUgjxV+pSELO5vZzfNHwr09FyE62SrmNowFU+EjNMIrmLbJ30rgzWKdAKz1TNYfpWhxwsViMaP5wWWq5tJTxshcq2EZ0rlojtUymr1heh5W/pXmOVkh4Xo+Tu6Qj9Gf4TBthUwVemVMCsnQeFyaCnIDibLMZ+4wYWnOyz2dNkFOFWJZTJ3Vj5IUwpp2haYhTqUFYwTwCE97bKjUThVuMtrthFdLSFgstxpatPgsfIVo0uZYEEFZYMLakLYVq0hZ7EU/5inlOlS9tFlIsEYYhuVNsETKxrVFVqaTJ2PO8HxA48Vn87xL6hbTova0H63hwnTeQIuOLjutI5ZTPKxZVe4hzhpaRHEatRmeOmf/LyU1UZzP8ABktFNgB5NiCdImbyYgc7oh8A0WUg+BJdVZSJAsYbeJvEvO6HYmtWLTNMtadnCLRcEzfT/dGsuGmm1tMXLfmjzLgB+Xsji01p8Q8N1FgEzc2dqJtAZyLT6LB/EuUOdUJcIEgk27zpgC3K3FOpbpdLnGQIEkC+x8u9plBc3BfUA3LB1EGYJDhA7xqmYCdHGazj8W2m09MsO4G7TaQRG1phZXMGNdPWS2Za0tjST6lbbGYKGjS0uJiTs3a5HdUjkQMnQLG8kgCdoEXU3jtXOeTGJy/Cu1QPpJA8Z7jxWhwBdTF5IBuI572KPYDIQN2meJHlx2R3BZMzSRIPcAzB7x6IsLy7efZlmjtYLZA8Lfv2UJzp8gzcCJMz7hVviTBmm98f1ED0KAU6TzMao57x2UZittbar8RU3GZmw3FrNA/JQNrMqvBcS0bnSYDiOCJiJiyygY4gwS4Dgi8J9OqbQT4dgif0Ns9this7YQ+m0fQHG9pOl1/HdCM1r/5ZodMkvt5lsCPKFDhjDarokvbpjngu9wHKXHUx8qmZBgPieCCASfZV9TaZlVMhxI5Glo41S39QD5laEYBzhpaTI3a7eSbkjznwuguRAh4DxYS13aXHqI7x0r0XB6XAEQ4AxwdNu/73WnD2y5zoGwGRPABMTz4ojUyl2lHKfT4j7x+oVgkLX2xnTNvyl0boBm/wxUfEEbr0RRVGSiFe1b4XwJp0wCUTzBvSnYFdjtkVXFmsRRLpCzuK+HnuqBwIWvpm6tU6UqOMlPmzWHyh4ELlqxSXK8THnmU4KXAwtzltKAg2U0IAWiw+yw3WnjItsUgUTCpQmZ4TgmBPCCriEEzdtijhQjMm7pwqyvy1xpq5oXFi1QouZZUatNGnU1EzDynpYFUmwrWHxBaUVGABChOWp7EYs4fFyogZenUsIQmhhD0U40+WiwRBwVDLBYIg5Y1tDSFmM8qfyqlXUQW6yCDcaS4BpmxBLb+a07zZZ/F4TUXNDdTHSXAxAneZtBN/1WfJUZmo6oWFgdTqF1nPbJ3gHwnewur+Px7aLHu30tYxsRJMRAHrshuMzFuHrU6LC11R+4YIZRp3nSBuTEcQJPKhz6tNIOcQGsc11QkQBpAl1vF7beKJsa8ZrT5FiwKFKI6WMaRPUOkFzDJ+rj3QfN2vfUl8tY8mwk6YE9YHh++Fg6eaVKbz8h5c0vfJNml9usAmS20Ta3bZEs3+LnQwBv1l2oCOqxG20XH39lHK2108OEk1r6LXMYGtcxwA6QBuO4adze47e6vYJpfJIDfAbuO2yzOS13OptkOa6+jiBsSTxybLTUcVRotDn1RJADWgyXEWJgWF1UrHlF3Es1RTa7QYlxIk6T2m0kg7+ynpBrKQuHEWFx2ifuUWX1/n9TWFoLQS52xEAiI3/ss9mjarXuayXNaRtYAuIEX3sSU7S48dCs/wJqdVgZdPr3+73Wdq5M7dktdz2Mf9/etdmOIBAaJ1WJMA3Nj6foo6ONpEkct3kdMtiYU6rGNc2qJaWC+5HPnEKjhsufrPSQw78AA/lut9/CtqFxpuaZPUBBE9+65+Fp029ZBJmwkwAL355R0VlrLjDFpkRpsRFwARFz5SqdeqIGrZjiGxs+fqg+BAv5+tnMQGvbSYSQIj0BifC0+qb/BktHYHTfgc/imjle1/L6rmuaWCdwWkXc0QfXc7LS4PE03EPuw7FpJgxbcdr7wheQMAeHGemWg9iYke/PgtvgqbY2FzJtubfoq4zWfK/D8LRJAgyPee11aGHKWm8CwAHl96l+YtmaH5BUb6JVwPTKjkxhcAwqbFtskwTlJjdkCe2djqVhhKgnqKnYVPE+SdoPdckZKVUShgaUBFqLVUwrLIpRYsZx1dpGtUjWqQBSNCvwLUQanAKYBOLEvDC1AULzEWRZwQvMdkp7FAO65I54kpusK0HOSYZ10heEmH3QcGaMQn/LVQYpjLPMc3BVH/AOwNEkDU0Fw1SNmm5HceKntXiM/LVGtT6lXfnrbFuktIO+oOt6GyH4vHvqFsaWjc/wAwtDhMDqiQLH2T7Hi2mW7BEHIH8PvhnW9puSOoO0jhurlW8bmgbZskkwIFp5Spyav1KVrkAeP6Lzz/ABF+KvlMOHw5hziGk86jF7b7ra4moRh9ZkkCTP43XhGe13V8e1jQOl7LkEBvUCSY9JSXkkXMixM4h1Zwi3ywJl09LYk7y3ULo58W4thbprB1Om7S8Agy75dQFsg9zqn/AMRsgeQNL8U5rB/LpkwTYmDd1+TERezoV/44/m6GhsvAbJMCNDi3S3uSCLn9UuXTX85uspjyKrtTAQGioZJOqXAPJd4yeLKPBnU4NkwBGoRI5J8LX1cWXY+aQ+UN3atXnLZHhYBDjVDT1HYR0k8biRxuFEacrPTQvzWuxjaLXwxkzEn5gNwS43O9leiqGse5peW9UXvN9M+PqgoxQI1VLucGimxrut4gw7UJGkAR5g9iFcyjNYB1tNOnqLHVLvYImGtAvYQJHZF4iWbexTE/4j4qCGhlJlrMEloiPqP6WhFMi+KjV6RDZBfUqT1EyNLd7gD9hZH4ndROmnh362lwc5wPTzYCARck87oZQwDphpLT3BI/BKw9zrHorM6a6q9s2B1Nne4It42n1Q/FYkMLhrklwcdQggEx6oLg+/2o0yT2Fv34qvm5dOq46bkAk22g+6Uqb1GxweLa2HgzDbjYGeE/HEOLqmkjpAmIYRH1TtzfyWGy3NnsaQWlwGmI4LhaSPzR3E5s5tPS58g3azxt0j1ge6eF5dKeW/zKjnEGZO/AkAW42R2kGRBuTuRt96GZbhYEn6zE+HYIzQoEm+5Re65rf4X8tpgO2sY+9a7BgQs1gKUIvTxcC604dJsG2sCla1AWZqO6f/8ALjutPKAdgKKoQgjs5HdVqmcDul5wNRgqglWMXss/kON1T5o9V+lXLsL6z1Qw5PZXAUWKFyh9d5BUS4rkPsrhcs8MWQuT8olpcO1FKAsqFFqvUSp/NVThieGpAUjnrdHZ4CeVAHqSUqMMesz8QZoyn0SXVDsxl3X79gp8+zrTLGPY0wS57jcAb6ByR34lea187cXOGHdopfbq3FR5P1Xddu/F1lOKhx9d4PUabDNxIcbcXsChVbOw43LgP9u/PLukecQs63E1sTV+XhqZqvm/y2EsYTbU8jgcEq1V+C8QYNfEYf6galNtWSBv1WANhtPkq1ci9i/jCgwQwkkbO1G3eXTBvwAgOM+PXbUmSYgOeTc8nSCB7pc1ySjhg8Oa11Rx6QWvIY0xDWucBLo9r+AQP+EYY0sdzuG+tlN5H4G5p8T4qr/qVHQb2hv4KpSxeIiRUfHmT+Klx+GAsGuFgZkR7R+aM5EwaAH2uBHidhHkidlymA9DOq7XNl7gJEkc357rVV/iB7ANPVsDc7i8x+XihHxDk4AaQYGq5A4I7KagxhDCQCHQA4dxuP7JlPT074CINP8Aia5l1X/THSAGuME7bngdh4opnuOghrfrD26SIAG0COY3lAMVNKiGsLxpayJeDpDGx9JA3jZCK+JLHgO6ogl2q9to8bAoX6ehZ3XLcMHFwDYvuCbSY89vVeOfDzWnEms82Y6pWgGSdBJaDbbYey1vxFn73Ug0OaRDhFtRA2JEyJ8V5uzFPaHCm6A4GRcTeSPVSGu+EiWjSZ+bUJe4EbNi8DfURffaEWz3DuZQc/XpcQTYkFpa0WnmHBvtPCzmErllIVQSHMiYv9Nwfb81pK9V1TBVKunRdr26n7A/0nveO6zu+3R+ebIwNdk1GDUHHSS43MxwSbzLT/dB2US6Sd/+vyRigw1Kzje7HudpJG0S0HsfzU2X06bBTqVml7WjrYCWAt06QSdyQSHEjie0Kp6Ry23tmnSIIJEEtnyWqyr4hpOZRoVGhgpzqcRqa5zY0uEGWk3JPHG6TP8A4egGrRqNqUQB1MJLQQ1oAdO0jm2x7hZb5JJm42vHft4J9Vnd41sMVgqVVtWpTgF7wKYBiIAE22uT7ISaDhADx2nmRvHhffwQr5RbF3T4SCuo0XPJDdQHJM+sqbxPjyXctxuh5G5nvE+cq1WqOfq6nOgAbzBPh28kOp0Ox/Y8eESwNnkbgtmfG+yVipdPy9hYSDu4CPGefuJWlw+GB0/7dvTZAMJXDape8ajJBb2n6vIiw9FssFg3Foe3qY64cL+h7FRy1l+m/DsHhfBGaGHhSYSgAFbaIVcZ0XGYTDUhKTG05BU9A3UeLdZX8LkzZpGTc7ldoPcqydz5pHBc6UGhKKacllINB8KiJ81rqg6Vjvhd3UfNbM/Suz8v+U/WbxI6lXqsV3FjqVaqFNXy9KjmBcpHLkM2kohXaQVSmrNNyf5+11ZC5wUWspdZXQz7JXrNptL3WDRJWFz/AOLa5OilRfSaW2qPcGgB4uSDB1C0eZ8Fa/xGruFKmwOI+ZUDCQdgbbcrzPNcU5r3MmdMgl1y7Y+ii1cnWnVDqc6ape4guPUSTp+zqNrgC1tlXxWGqYivSw7C0NcWl7mFsNH2vM8f9KtjKxbT1WJtc8eIBtwu+EMQ46nTfU1oPI1FxcR9/up1UjfYzFfLptwmDZ8uk0lrntcWAnm46nneT+w/FZhhMOKVKprc+WOc0f6fURpc+QSYN4G5gm8LN/DRNWpUrVC52gGGTa/HkmYFocx+Kqj5lQy/q2nUGtFuBb2QuRos0y4Ytxe2u1lNpc0Uy3UwabS4HYweI3O+6EOzAU6gw7WMe/pBq6GNbTdAc75fQXT1R1ceN1RFd5+Uxry0PZTe/nUXkA24+sp1CpAqViJdOscQYBN+Zn7lOy1r4/BarlVKpUvDjAcTGnp2/wBQ9ViJtvI8UJzT4RdT1VcPUL7tJY/iJk6u36qjQ+IKjG1NnGGNBPEgC0eBiNrK7Qzeq5plxOoOk+SXnB4aBY7E4jro12RqYdEXuL7jfhUcoxjmxT0mJgb994PNkby6K5fVfqDg1oOl0F2p2kyeLdlotdOo0aqNPU0hjXgAPDbtAmFU7ZXj46D4fGuaZmrcyZi8QQT4oxTq6dJcJkEgRJjkntuY7wqGKpNDRAuC4EzY/wDrwuo4x1TS12zRp87uie8TZPEQJqgOrPcGltj5ARtJ3QGjh55AMS0nY32g7+S1+dVNNNwAbLOnUBBIcOeD5rIClqcOILR4HqFyPVTVRpcE5ri5jpItIbF+SBvBvz7WV7Os80U/4YBrwNqjXAaC4iWGQJEk38QOCsueirqbIIcOT2/furGdEgtM3dbyF4t3Bv6BRW3HnncEsJFOk54bq1MeS2AYloJeSPs2JjyQzFMIoEuLTaARd0eYO3FxI8lJSxX+XIi/zXMNzBaWTpg/ZBbt+gQoY57gW9IaXNYekX3HEDgWhTNa8syW/RTDuNOH4ckNaGOcwTq1AyYcLhvSClbicLX/ANYGm866lSowATH09MFpJ5gCUHbWLJA5tPhb9U7FgEgHYcfefwCnuU7PKdLlHCYcDSalUuIaQYYAyTfVvxHZVMfiGkxTEAl0x9ol3A7bWTv4dsgARYk+MDlDKtQ647EAeFwVfHvtjy44vUsObD7TjEcCLIjTwMOa0Fwc6wIE7GSoaTePQcfseC1NHLhTAeCS6YM8i36/claWZAPMcB8l4gyO+9+Vrfg/Gmg4B0mi+NQ5aeHjsh2fsBbtsp8rP8ryS0rG/wAQGcRflpF//Xn0Vd9JwGqOnv8Ar2Qr4fxRqE0n3AbINpGwAn2WjwNfi9jpuZBnwV4ShRN0uKCLHANOqOktvbY+nCGYgWKGfJn6n1FJKkrt6ilpUwsM7RqPSkNNFaWGCccI1X/rT5F+GRDitqNllcnpgPstWzZdHCZBO6AY09Sp13q7mH1IXi3KK0vpG6quVMOXKdTj/9k="/>
          <p:cNvSpPr>
            <a:spLocks noChangeAspect="1" noChangeArrowheads="1"/>
          </p:cNvSpPr>
          <p:nvPr/>
        </p:nvSpPr>
        <p:spPr bwMode="auto">
          <a:xfrm>
            <a:off x="155575" y="-890588"/>
            <a:ext cx="471487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hQSFRQUFRQUFBUUFRUVFBQWFBUWFhUUFxUYHSggGBolHRQWITEhJSosLi4vFx8zODMsNygtLisBCgoKDg0OFxAQFywfHxwsLCwsLCwsLCwsLCwsLCwsLCwsLCwsLCwsLCwsLCwrLDQsLCwsLCw3KzcuNyssKywrK//AABEIAI0BZQMBIgACEQEDEQH/xAAbAAABBQEBAAAAAAAAAAAAAAAFAQIDBAYAB//EADwQAAEDAgUCBAMGBAYCAwAAAAEAAhEDIQQFEjFBIlFhcYGRBhMyQqGxwdHwFCNS4QckM2KS8XKCFRai/8QAGAEAAwEBAAAAAAAAAAAAAAAAAAECAwT/xAAhEQEBAQACAwEAAgMAAAAAAAAAARECIRIxQQNRYQQTMv/aAAwDAQACEQMRAD8A9BptVhjU1jVM0LMytan6ErQnBAI1qkhIE4IBIXQnJEA0tSBqkXIBAF0LksoBCEwtUi5AMa1LCcuQDYSEJy5ARaE8NTgFxQCaUhanJQEBCWKCuQPq2NgBufADkf3VnEO0tLvziVns0xBcSAAahaR4MbPVv5+sRdTaqQPz74g0QGgOuA1rbCQYEu2iZ6vYHcx5Jhazia+J+ogBlK4YyfqmbvPhc2O8lWsNljGONV51ONwTxEAhv9IiBI9N1Jl2LNdz3N+hp0tdFnRaGDaAYCS8TNwU3eTVqTN/oYbR0DeIsNt9lUzDBaydRdqi5Lgfuc0hvlJRh1YUht5cknv/AHPsq5dqFwd78+MH7lU46VoCaOlt/mEGN3NMkmx+mBxxCotxLSbEtO03jwa8D7pHCN4pjSI7WHNuSOxlBsXlrdWoOIcbdpsRHZVg1UfhSS4tlpDS4DcTqa06fWY/ureVZqQ8NdUd1tlodAm3NgZji362W4PoJbckANBkgkkOLf8A8tVfKsOKn8rQZEua7ZzQS7ciwv8AilkU09Gvq6X31Cx5Hodt+6G5jhQ0kAgx5+cIk2mGMJBJgQCL/SOJ7kT7KjUxAJk7PHuZ/EfgpIKqUdimuKu1mc9vuUApp4Wqum64lXPkqN1NI1Zj05zrKUUU40bINWc9NBupn0U4UEwrVHKpKvvoKtVw6ApVAuUjqa5MnpzApmhMa1StQyKAnALgE5AcEspFyAckShqdpQDQlhLK6U8ImhdpXSkJRgLpXaUkpQUYCwkS6l0oMwpE8hNISDly4JUBwSOfAkkAeagxeJDGuJgQ0m+w7T5mFjG16tV3zHO1u1FlJomGWM9O0gAkn/czbZK1U4jeMxznanQDoEsZeC77Oo+23ioqFItgH63y5xMSBBue5cfQAn1hxLWsYATLi4WsXPeTtH9ItY/0iVBi6xYx2okF46yLkARLR3gR6nwlZtJHYrDvryA5rachrerrcPtOgbC0ATyTuiuSYBtKkGCwAgbzHBVTAUTobpABsb9o2A7bBW8RiflNa0y4vNybEzeGjwA2Wk6he0Tasl7jIizZGw3PqfLhT0aUhpc4RA7gR6hSfJa6mXaTc3gx7lUatdxiQbWmYhP4KV2CbrklsajsbX2lJiMqD4u0xJsOrw32808VAYgbQZ3keA/NI6tokCBebxAPj4o0sQjAsaAXucImJDZJPYAmB5p1d7GCJLZ6YbMn3Pjt5Ko/F+97gG/jb8UNdWfJDgATJHkBeTsAbfu6nTwZw2OlxpWIjpG30iSPEwDdD674qNpuEseQQ/cscdWio4bjYg+fPFTImFr5uYOqTPfbw3Kt/ELoDWtF3OqU9QElpdFRsk7Dp8PpCU9nfSxXgGYIJs4cGBY2tMWny7Jgb2Ts0fBpGxksY6OSRE/hdTCmOFcRVdwUZCtPCiICRooSkJ8Lg0J4NQFic1qlLFwbKBqs9qjeyVbqU1FpQNUKlJIrrmLkxrXYbFBwVtpWM+HscXAStdRfIT5TGHDl5TVkJZTAU5Ss5K1MTmFASJE5rU9rFZIg1LoUyY6oEwQUkvyk354S/wAQgF+Uu+Um/wAQntrhANNNNLFMKgToQFUhcp3MTC1TYEJCZUqhokx67KSoFRzAEgXAkx3kc/gfdTTjO/ElV9RoAuCWlrb6nvcQGl8bCXCw2DSVXdiBQY3qJdUeWBzYaajiGgBs/SwQJO9vRXX4mC52ziHBgN4Ac8az4RHn6rKZrmTBVZrpgkNf8slxME6WElu32hz9kKK1g98NvNer849VKkCGEizjYa48SS72VvGPY0kubPU1oBN9wbCbDckk8mAVbyekaVG93P2GkN0gCdh5j3WSr09eIY4/SA5zrk/UCIP+6T7IxU7bzBdTGu0wHXHaPzUtbDhxBI22jgn9hUMNWOkQ6kbDSyOoDbc8ok2rAFoN5A7wrSY4gN0gSPDvyhuOcG778AXJJNufNJVzoMeaRHVGre17Ayd9vuVE4ZxqOq2ktA9Bx4cqaqRGA4SWmXA7na3Y7evhZDsTWdJNjcCCY47oxWZYGdOwg7G8D/tB8wYQ8W33HJ8uEjkNqAuEu2t4jw7KJ2I3bI1EEz4Te/v7KxUeAOx8o9vBDnvOsvdApsmO7juGkDcTvHl5JWQe1Cm2kPtOc0W7yHGfQAeip/ELy6lUDYlzqdxb+ppnzEj223QzD5vrqUyTHVb7zJHBkn2U2cgmk2DtDjtHSSefNP6zsTZhjP5ILmuOiu64H9LyI8oa3/kEerPiI5E+ayea1usstrax73AEkA1HOdocPBoZIWjZVBpMN4LWG/EtHKqIvSKrWUbavmn6wUheAq8S8475q4VkshRucE/EeSQVlNRemUqOoJ3yiErBsqSpsqNWsrNR1lTeQUSHuGGuuSGmlTweUUvhyrBhb7Bv6V5zkhh69Ay93Sr/AFnbk/x70JNKfKhYpQsnQdKcxMTmlAWWFNqVoTddkHzPG6QVZL1XGAcofXzMDlZ7EZnO5Q+vmY4S7DTuzZMObrFV80dwpsHiHuRlo2Ng3NVNTzVBsNhnEKZ+EcE/Gl5QepZiDyr1HGDusS+qW7qxhMz8UuzbhldSSgOBxRKL0qiNDqgQ/MGS3eIvPoR+BV97lRxOHa6ZAcf91wB4DZTyOMNmtYtcLgQCSRtAcXWPqCDybKDJ8L/EVKD2wTNVoJHSzTpfqPcA2HqrXxUaZA6gNLoO5iBAFgVF/h7WaG1WNeC4STAOkanH6bbdLiTzbsobSdNBjzDi5p6GUNLATeXEvdUd4nSz3Ko5HhiQatWGkuMTENY0WFjvz5wiOFZqIa+5IIMxx5WHCyX+IWY/L00GVLtjW0A6bXa0uFrT35HZOdQ/6afHZ+wANaA9otM6SPEWgpKOZUqjel7Se0jV6rzui81AAwVXv3OkFrQBG2qJ/BVXZm+i7r1N7HcesSE/Isel1cM1wa9wlzQQPXef3wpKLySGzFuPRY3B/Fx0y8Tx4HyRzC5u1xaR9oGDx5fdsVNqp2v5g3U4UhtEGJBa2I2F0JczS/S1xc1oa0aup3/Lddia56i0nU6BA3McD3VfCtNOTVGokyf6hPPY+SnVYvCm0nqmQCSdwAIB2tNwBN7rP4/FOdU0Na6NtImB2JPM/wBkcxmkMkHpN+ZM/SCDta8cyoMqxjQ5zRuR9UffP9k+NgwOwzmNBLo1AAmOCBtHff2RYPaKbXuE6QSGukNnoIa6d5JbbzWfwNQB7i4OEioQS0lroBNjsCr2a4z/ACgaXX3M94AcO235p/U8gLK8Sales6XOLhs4AOdOsF5vaXXWlzfH/LpDaBAmb2GwHN5WN+GAWv1H+lx/4h5ED2+5aHNB8ymY7nTPcCNPvP7hXPbHl6TYTNi4T3UuIxxAHmheTssEZrUBpWt9MePbv44wqWKzUgjxV+pSELO5vZzfNHwr09FyE62SrmNowFU+EjNMIrmLbJ30rgzWKdAKz1TNYfpWhxwsViMaP5wWWq5tJTxshcq2EZ0rlojtUymr1heh5W/pXmOVkh4Xo+Tu6Qj9Gf4TBthUwVemVMCsnQeFyaCnIDibLMZ+4wYWnOyz2dNkFOFWJZTJ3Vj5IUwpp2haYhTqUFYwTwCE97bKjUThVuMtrthFdLSFgstxpatPgsfIVo0uZYEEFZYMLakLYVq0hZ7EU/5inlOlS9tFlIsEYYhuVNsETKxrVFVqaTJ2PO8HxA48Vn87xL6hbTova0H63hwnTeQIuOLjutI5ZTPKxZVe4hzhpaRHEatRmeOmf/LyU1UZzP8ABktFNgB5NiCdImbyYgc7oh8A0WUg+BJdVZSJAsYbeJvEvO6HYmtWLTNMtadnCLRcEzfT/dGsuGmm1tMXLfmjzLgB+Xsji01p8Q8N1FgEzc2dqJtAZyLT6LB/EuUOdUJcIEgk27zpgC3K3FOpbpdLnGQIEkC+x8u9plBc3BfUA3LB1EGYJDhA7xqmYCdHGazj8W2m09MsO4G7TaQRG1phZXMGNdPWS2Za0tjST6lbbGYKGjS0uJiTs3a5HdUjkQMnQLG8kgCdoEXU3jtXOeTGJy/Cu1QPpJA8Z7jxWhwBdTF5IBuI572KPYDIQN2meJHlx2R3BZMzSRIPcAzB7x6IsLy7efZlmjtYLZA8Lfv2UJzp8gzcCJMz7hVviTBmm98f1ED0KAU6TzMao57x2UZittbar8RU3GZmw3FrNA/JQNrMqvBcS0bnSYDiOCJiJiyygY4gwS4Dgi8J9OqbQT4dgif0Ns9this7YQ+m0fQHG9pOl1/HdCM1r/5ZodMkvt5lsCPKFDhjDarokvbpjngu9wHKXHUx8qmZBgPieCCASfZV9TaZlVMhxI5Glo41S39QD5laEYBzhpaTI3a7eSbkjznwuguRAh4DxYS13aXHqI7x0r0XB6XAEQ4AxwdNu/73WnD2y5zoGwGRPABMTz4ojUyl2lHKfT4j7x+oVgkLX2xnTNvyl0boBm/wxUfEEbr0RRVGSiFe1b4XwJp0wCUTzBvSnYFdjtkVXFmsRRLpCzuK+HnuqBwIWvpm6tU6UqOMlPmzWHyh4ELlqxSXK8THnmU4KXAwtzltKAg2U0IAWiw+yw3WnjItsUgUTCpQmZ4TgmBPCCriEEzdtijhQjMm7pwqyvy1xpq5oXFi1QouZZUatNGnU1EzDynpYFUmwrWHxBaUVGABChOWp7EYs4fFyogZenUsIQmhhD0U40+WiwRBwVDLBYIg5Y1tDSFmM8qfyqlXUQW6yCDcaS4BpmxBLb+a07zZZ/F4TUXNDdTHSXAxAneZtBN/1WfJUZmo6oWFgdTqF1nPbJ3gHwnewur+Px7aLHu30tYxsRJMRAHrshuMzFuHrU6LC11R+4YIZRp3nSBuTEcQJPKhz6tNIOcQGsc11QkQBpAl1vF7beKJsa8ZrT5FiwKFKI6WMaRPUOkFzDJ+rj3QfN2vfUl8tY8mwk6YE9YHh++Fg6eaVKbz8h5c0vfJNml9usAmS20Ta3bZEs3+LnQwBv1l2oCOqxG20XH39lHK2108OEk1r6LXMYGtcxwA6QBuO4adze47e6vYJpfJIDfAbuO2yzOS13OptkOa6+jiBsSTxybLTUcVRotDn1RJADWgyXEWJgWF1UrHlF3Es1RTa7QYlxIk6T2m0kg7+ynpBrKQuHEWFx2ifuUWX1/n9TWFoLQS52xEAiI3/ss9mjarXuayXNaRtYAuIEX3sSU7S48dCs/wJqdVgZdPr3+73Wdq5M7dktdz2Mf9/etdmOIBAaJ1WJMA3Nj6foo6ONpEkct3kdMtiYU6rGNc2qJaWC+5HPnEKjhsufrPSQw78AA/lut9/CtqFxpuaZPUBBE9+65+Fp029ZBJmwkwAL355R0VlrLjDFpkRpsRFwARFz5SqdeqIGrZjiGxs+fqg+BAv5+tnMQGvbSYSQIj0BifC0+qb/BktHYHTfgc/imjle1/L6rmuaWCdwWkXc0QfXc7LS4PE03EPuw7FpJgxbcdr7wheQMAeHGemWg9iYke/PgtvgqbY2FzJtubfoq4zWfK/D8LRJAgyPee11aGHKWm8CwAHl96l+YtmaH5BUb6JVwPTKjkxhcAwqbFtskwTlJjdkCe2djqVhhKgnqKnYVPE+SdoPdckZKVUShgaUBFqLVUwrLIpRYsZx1dpGtUjWqQBSNCvwLUQanAKYBOLEvDC1AULzEWRZwQvMdkp7FAO65I54kpusK0HOSYZ10heEmH3QcGaMQn/LVQYpjLPMc3BVH/AOwNEkDU0Fw1SNmm5HceKntXiM/LVGtT6lXfnrbFuktIO+oOt6GyH4vHvqFsaWjc/wAwtDhMDqiQLH2T7Hi2mW7BEHIH8PvhnW9puSOoO0jhurlW8bmgbZskkwIFp5Spyav1KVrkAeP6Lzz/ABF+KvlMOHw5hziGk86jF7b7ra4moRh9ZkkCTP43XhGe13V8e1jQOl7LkEBvUCSY9JSXkkXMixM4h1Zwi3ywJl09LYk7y3ULo58W4thbprB1Om7S8Agy75dQFsg9zqn/AMRsgeQNL8U5rB/LpkwTYmDd1+TERezoV/44/m6GhsvAbJMCNDi3S3uSCLn9UuXTX85uspjyKrtTAQGioZJOqXAPJd4yeLKPBnU4NkwBGoRI5J8LX1cWXY+aQ+UN3atXnLZHhYBDjVDT1HYR0k8biRxuFEacrPTQvzWuxjaLXwxkzEn5gNwS43O9leiqGse5peW9UXvN9M+PqgoxQI1VLucGimxrut4gw7UJGkAR5g9iFcyjNYB1tNOnqLHVLvYImGtAvYQJHZF4iWbexTE/4j4qCGhlJlrMEloiPqP6WhFMi+KjV6RDZBfUqT1EyNLd7gD9hZH4ndROmnh362lwc5wPTzYCARck87oZQwDphpLT3BI/BKw9zrHorM6a6q9s2B1Nne4It42n1Q/FYkMLhrklwcdQggEx6oLg+/2o0yT2Fv34qvm5dOq46bkAk22g+6Uqb1GxweLa2HgzDbjYGeE/HEOLqmkjpAmIYRH1TtzfyWGy3NnsaQWlwGmI4LhaSPzR3E5s5tPS58g3azxt0j1ge6eF5dKeW/zKjnEGZO/AkAW42R2kGRBuTuRt96GZbhYEn6zE+HYIzQoEm+5Re65rf4X8tpgO2sY+9a7BgQs1gKUIvTxcC604dJsG2sCla1AWZqO6f/8ALjutPKAdgKKoQgjs5HdVqmcDul5wNRgqglWMXss/kON1T5o9V+lXLsL6z1Qw5PZXAUWKFyh9d5BUS4rkPsrhcs8MWQuT8olpcO1FKAsqFFqvUSp/NVThieGpAUjnrdHZ4CeVAHqSUqMMesz8QZoyn0SXVDsxl3X79gp8+zrTLGPY0wS57jcAb6ByR34lea187cXOGHdopfbq3FR5P1Xddu/F1lOKhx9d4PUabDNxIcbcXsChVbOw43LgP9u/PLukecQs63E1sTV+XhqZqvm/y2EsYTbU8jgcEq1V+C8QYNfEYf6galNtWSBv1WANhtPkq1ci9i/jCgwQwkkbO1G3eXTBvwAgOM+PXbUmSYgOeTc8nSCB7pc1ySjhg8Oa11Rx6QWvIY0xDWucBLo9r+AQP+EYY0sdzuG+tlN5H4G5p8T4qr/qVHQb2hv4KpSxeIiRUfHmT+Klx+GAsGuFgZkR7R+aM5EwaAH2uBHidhHkidlymA9DOq7XNl7gJEkc357rVV/iB7ANPVsDc7i8x+XihHxDk4AaQYGq5A4I7KagxhDCQCHQA4dxuP7JlPT074CINP8Aia5l1X/THSAGuME7bngdh4opnuOghrfrD26SIAG0COY3lAMVNKiGsLxpayJeDpDGx9JA3jZCK+JLHgO6ogl2q9to8bAoX6ehZ3XLcMHFwDYvuCbSY89vVeOfDzWnEms82Y6pWgGSdBJaDbbYey1vxFn73Ug0OaRDhFtRA2JEyJ8V5uzFPaHCm6A4GRcTeSPVSGu+EiWjSZ+bUJe4EbNi8DfURffaEWz3DuZQc/XpcQTYkFpa0WnmHBvtPCzmErllIVQSHMiYv9Nwfb81pK9V1TBVKunRdr26n7A/0nveO6zu+3R+ebIwNdk1GDUHHSS43MxwSbzLT/dB2US6Sd/+vyRigw1Kzje7HudpJG0S0HsfzU2X06bBTqVml7WjrYCWAt06QSdyQSHEjie0Kp6Ry23tmnSIIJEEtnyWqyr4hpOZRoVGhgpzqcRqa5zY0uEGWk3JPHG6TP8A4egGrRqNqUQB1MJLQQ1oAdO0jm2x7hZb5JJm42vHft4J9Vnd41sMVgqVVtWpTgF7wKYBiIAE22uT7ISaDhADx2nmRvHhffwQr5RbF3T4SCuo0XPJDdQHJM+sqbxPjyXctxuh5G5nvE+cq1WqOfq6nOgAbzBPh28kOp0Ox/Y8eESwNnkbgtmfG+yVipdPy9hYSDu4CPGefuJWlw+GB0/7dvTZAMJXDape8ajJBb2n6vIiw9FssFg3Foe3qY64cL+h7FRy1l+m/DsHhfBGaGHhSYSgAFbaIVcZ0XGYTDUhKTG05BU9A3UeLdZX8LkzZpGTc7ldoPcqydz5pHBc6UGhKKacllINB8KiJ81rqg6Vjvhd3UfNbM/Suz8v+U/WbxI6lXqsV3FjqVaqFNXy9KjmBcpHLkM2kohXaQVSmrNNyf5+11ZC5wUWspdZXQz7JXrNptL3WDRJWFz/AOLa5OilRfSaW2qPcGgB4uSDB1C0eZ8Fa/xGruFKmwOI+ZUDCQdgbbcrzPNcU5r3MmdMgl1y7Y+ii1cnWnVDqc6ape4guPUSTp+zqNrgC1tlXxWGqYivSw7C0NcWl7mFsNH2vM8f9KtjKxbT1WJtc8eIBtwu+EMQ46nTfU1oPI1FxcR9/up1UjfYzFfLptwmDZ8uk0lrntcWAnm46nneT+w/FZhhMOKVKprc+WOc0f6fURpc+QSYN4G5gm8LN/DRNWpUrVC52gGGTa/HkmYFocx+Kqj5lQy/q2nUGtFuBb2QuRos0y4Ytxe2u1lNpc0Uy3UwabS4HYweI3O+6EOzAU6gw7WMe/pBq6GNbTdAc75fQXT1R1ceN1RFd5+Uxry0PZTe/nUXkA24+sp1CpAqViJdOscQYBN+Zn7lOy1r4/BarlVKpUvDjAcTGnp2/wBQ9ViJtvI8UJzT4RdT1VcPUL7tJY/iJk6u36qjQ+IKjG1NnGGNBPEgC0eBiNrK7Qzeq5plxOoOk+SXnB4aBY7E4jro12RqYdEXuL7jfhUcoxjmxT0mJgb994PNkby6K5fVfqDg1oOl0F2p2kyeLdlotdOo0aqNPU0hjXgAPDbtAmFU7ZXj46D4fGuaZmrcyZi8QQT4oxTq6dJcJkEgRJjkntuY7wqGKpNDRAuC4EzY/wDrwuo4x1TS12zRp87uie8TZPEQJqgOrPcGltj5ARtJ3QGjh55AMS0nY32g7+S1+dVNNNwAbLOnUBBIcOeD5rIClqcOILR4HqFyPVTVRpcE5ri5jpItIbF+SBvBvz7WV7Os80U/4YBrwNqjXAaC4iWGQJEk38QOCsueirqbIIcOT2/furGdEgtM3dbyF4t3Bv6BRW3HnncEsJFOk54bq1MeS2AYloJeSPs2JjyQzFMIoEuLTaARd0eYO3FxI8lJSxX+XIi/zXMNzBaWTpg/ZBbt+gQoY57gW9IaXNYekX3HEDgWhTNa8syW/RTDuNOH4ckNaGOcwTq1AyYcLhvSClbicLX/ANYGm866lSowATH09MFpJ5gCUHbWLJA5tPhb9U7FgEgHYcfefwCnuU7PKdLlHCYcDSalUuIaQYYAyTfVvxHZVMfiGkxTEAl0x9ol3A7bWTv4dsgARYk+MDlDKtQ647EAeFwVfHvtjy44vUsObD7TjEcCLIjTwMOa0Fwc6wIE7GSoaTePQcfseC1NHLhTAeCS6YM8i36/claWZAPMcB8l4gyO+9+Vrfg/Gmg4B0mi+NQ5aeHjsh2fsBbtsp8rP8ryS0rG/wAQGcRflpF//Xn0Vd9JwGqOnv8Ar2Qr4fxRqE0n3AbINpGwAn2WjwNfi9jpuZBnwV4ShRN0uKCLHANOqOktvbY+nCGYgWKGfJn6n1FJKkrt6ilpUwsM7RqPSkNNFaWGCccI1X/rT5F+GRDitqNllcnpgPstWzZdHCZBO6AY09Sp13q7mH1IXi3KK0vpG6quVMOXKdTj/9k="/>
          <p:cNvSpPr>
            <a:spLocks noChangeAspect="1" noChangeArrowheads="1"/>
          </p:cNvSpPr>
          <p:nvPr/>
        </p:nvSpPr>
        <p:spPr bwMode="auto">
          <a:xfrm>
            <a:off x="307975" y="-738188"/>
            <a:ext cx="471487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http://thewalkingdeadnews.net/wp-content/uploads/zomb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7" y="2590800"/>
            <a:ext cx="7973473" cy="31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30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Abattoir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Slaughterhouse</a:t>
            </a:r>
            <a:endParaRPr lang="en-US" dirty="0"/>
          </a:p>
        </p:txBody>
      </p:sp>
      <p:pic>
        <p:nvPicPr>
          <p:cNvPr id="12290" name="Picture 2" descr="http://www.thetimes.co.uk/tto/multimedia/archive/00402/125514770_Abattoir_40239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67056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760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Abundantly (a lot of)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0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Relief or a source of comfort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30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Chivalrous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Considerate or courteous; knightly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67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Quagmire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Mystery or puzzle; enigma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apartheid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of legalized racism in South Africa</a:t>
            </a:r>
            <a:endParaRPr lang="en-US" dirty="0"/>
          </a:p>
        </p:txBody>
      </p:sp>
      <p:pic>
        <p:nvPicPr>
          <p:cNvPr id="1026" name="Picture 2" descr="http://suedafrika.net/Medaia/Toil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799"/>
            <a:ext cx="5257800" cy="434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8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South African person/tribe</a:t>
            </a:r>
            <a:endParaRPr lang="en-US" dirty="0"/>
          </a:p>
        </p:txBody>
      </p:sp>
      <p:pic>
        <p:nvPicPr>
          <p:cNvPr id="2050" name="Picture 2" descr="https://encrypted-tbn1.gstatic.com/images?q=tbn:ANd9GcSux7NtmQWmg_UBBljW5IQ8I_QCuqQ5FPikBNVnYPPjcDQ-HiZY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60579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9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 surrounded by foreign territory</a:t>
            </a:r>
            <a:endParaRPr lang="en-US" dirty="0"/>
          </a:p>
        </p:txBody>
      </p:sp>
      <p:pic>
        <p:nvPicPr>
          <p:cNvPr id="3074" name="Picture 2" descr="http://graphics8.nytimes.com/images/2010/12/28/us/28city_map/28city_map-articleIn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39502"/>
            <a:ext cx="3505200" cy="437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3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Indentured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agreement for work; slightly higher status than slavery</a:t>
            </a:r>
            <a:endParaRPr lang="en-US" dirty="0"/>
          </a:p>
        </p:txBody>
      </p:sp>
      <p:pic>
        <p:nvPicPr>
          <p:cNvPr id="4100" name="Picture 4" descr="https://encrypted-tbn3.gstatic.com/images?q=tbn:ANd9GcSCXpItvNYBNeXS1uGA5pCArdt5-crthV5zc4q6sdT9NV5kpcUg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42364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10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</a:t>
            </a:r>
            <a:r>
              <a:rPr lang="en-US" dirty="0" smtClean="0"/>
              <a:t>-Urban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 African police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xQWFhUXGRoXFxcYGRcXGBgcHBsaHBocGB8YHCggGB0mHBoYITEhJSkrLi4uHB8zODMsNygtLisBCgoKDg0OGhAQGywmHyQsLCwsLCwsLCwsLCwsLCwsLCwsLCwsLCwsLCwsLCwsLCwsLCwsLCwsLCwsLCwsLCwsLP/AABEIALIBHAMBIgACEQEDEQH/xAAcAAACAgMBAQAAAAAAAAAAAAAFBgQHAAIDAQj/xABKEAABAwIDBQUEBwQIBQMFAAABAgMRACEEEjEFBkFRYRMicYGRBzKhsRQjQnLB0fAzUpKyFSRDU2KCouEWVMLS8TSDsxdEc5PT/8QAGQEAAwEBAQAAAAAAAAAAAAAAAQIDBAAF/8QAKBEAAgICAgEEAgEFAAAAAAAAAAECEQMhEjFBBBMiUTJhgQVCUnGh/9oADAMBAAIRAxEAPwB1n9frWljbuOX2uVCoiIjiOOvGmdrd7GFxeZLaUEDL9YSQdLwnqTUHFbh4lTiCHG8pnOZVmFwRlGWFacxT5p8lUSGKFO2DsFtbN74SQRxAkc7HX86iYjaQCzlabKbHvISIHHS5o9iPZ44lI7NYUrNKgtWUEXm4QozcCKn4ncNJQrKElzKQkrWuJ4SQnTyNSi51TZRxV3QB2c3hsQDmYazDXuj1kDnUs7t4U/2CPT8jUle6WMSIYThGesuLV6qb/Chbvs92isQvFNHpmcj+SrRzUqYjxNvTOit08Gf7ID/Msf8AVXrW6GEEkNeqlKA8lEioY9luL4vs+rn/AG1sn2b4xuVJxLSYEky4NP8ALXe8voPty+yViN1W1Ap7R5I4pSpKU+gREVsrYDYaS12qhlJhRKMwKuGgrdlTLGGIcfL7pT9lRNzMAAEQAdZPPpSkvFpQMyzHIC5PkKbDOOS6VUc8cl2wqdwQDKcQ4kzrAn/SRevXt2n0J/8AXLjktOYf6lGhG7+95L6W1LGQrCUz9kEgGenThT5t7YWMXlDSEkZhMqAEQQePWuycIqxVzsS14ZEd7sniNSWkIH+gA6EVP2TCFMhICQUmAJgfWLsJ8aIYncnFKJVkAURFigDzMzpbSpeH3RxQU0SlIyCD3gftE252ND0klHJcn9jZotxpIZ/6cRIZyqzHMAYTllCZP2pi3Kq/2xiu+fGnFWxnQ8lcCB2vP7YgcKAYzdPELUSC36q/BNX/AKfljFyc35IZYzlWhO2ysqaUPA+hFKxPCrJxe4+JUCMzInmXP/50Eb9nGJKsodYkEjV46ROjMfaFejL1WH/IEcUl4DHs3P8AVljk4f5U1P20hWdJCc0A20vwvFuNS90d1HsK2tLimzmVmGXtTwA4tjlRhxkoOX3lHvZRmBjSSVAACvJzThKcnejSlJRVCwlItZQ8h+CqB7zPGUJTiEtG5OZTiSeA0SRGtHNo7yuNuLQW0jIYJJm5EgAg3tepm7m228V3FFKXr9wgnMBxTAPpUl6dL5KQzyy6aK6Db32cW2f/AH4/mior+JeSYLyj4LzfI1YzG82CceSylMqUYBLQCZ6zf4UXfwLMDM23e10p/KqLFfkR53HtFQJ2m/8A3zn8avzrQ7Qe/vF/xGraf2JhbZsO1cx7gHAnhHKo+I3awXFhI1NioWGuiq72WcvUR+itsCjEunuLVANyTApw3PaThQ4l1Ic7TKRlAMZQdc2tzNR8OnJmCUhLYPdTrA87nxongNqpbQsKChJBzADrrJFqXJHhC0rZaL5PYU2Dj20FzMqMyswJ0iALnhTCaqbebbaXpCZSCnKpUgk8J7p5RRXc/bjxYDaVl0tnJIVBI1SMq2yZAtrwoxi5JOqElUCwaylw7XfA91M8lQfLuRB6a1sxvEsD6xkzMSkgDzzGx6UfakJ7sRhrDzoN/wAQDiy6I1923U37o8a4bS20pTR7NtaVdY05iDp1pZRlFXQVki3VkbbG1SSpCVWUIFuB0EDifwoB9OToUSRYwT+ItWHFGFToDJ0J01ta0a8KFKKVXNz99Q+Sa8+nJ7Kn0FhsQlxKVoUFJUJSoGQR0rrVBbgb2FpQYddWhkmxSSMhPGOXMfo21gmkPGG8W6o6xmMxzvwra40LYx1lB/6EV/zD38R/OuWK2TlSVKxD4SkFSoWQYAk3mgcHayqwY3uwKwCl/aEESLq+UzUhG9OD/wCax48UuH/pNGmdyQ0b671tbOw/bOpUuVBCEJiVKIJ1NgIBvVU4v21h4FtbBQg2OQhZjrofSm1/auCfHZqxmJXJEIcaCgVcP2jJE9aQd+2ULQlACQQrMIAAmCDYAcz6U0U+zk7JP9NMPD6sg9JuPJVxQfahdAKk5o6G/ofzpLDBzciPI2qY00omCSfEk/Oj72g8GeMuEqub19R7A20heEw7jjiEqW0hRlQFykTr1mvl95uFAi5FMe8Gx3mAyHSoFbSFRJAFhItyt8uFJfPRzXFWfQD29WDT72Jat/iFQF7/AOzxriUfH8q+cVI6fOvIHIegpvaF5o+iV+0jZw/+4B8Eq/KuX/1O2d/fH+E18+ADkPQVvA5D0rvaBzR9AD2l7OP9sf4FV2Rv/s1Rn6QmdBII/Cvnm3IegrLch6Cu9o73EfRat9MCQcj6FriQgGCeWtImK3ifSpawpJKzKrA6SABmGgFrGquw2ASokReCcxkkWkEX5xWN7WebGRyVxxtm/wB/nR4wWpIZNvaC+1NtKcWSVFSryDrJ5zfzoPhdqONupdSrKtBBB5EGR8ZrovEIfsUHoo2PlB/Goy8LkUOIPw/Oi8kekHhLsddhbCeG0GO1YcS2t1JkpUlJSq9lDp1q9XtjMLGVTaSJBi/DzqgMHvPjG/2eKcA4A3HSxpn2T7Scaj9oG30/wK9QI+FDhJCOS8lsv7IZXGZtJgyJ5/qah7wbOb7B1QbSVIQpSLCQQk3E8aibD3xbxTZW006Smy0wjMg9ZVp10obv/trEt4XOwy4jvDMVBtQUgpVKQELUSScvCpuTQ8YpukV4w8Mudx5LadSMyQR94n8PU0tbb3xQJRhUgn+9cGb+AK+Z9K82zgVKTKQCpIlQ4kcY5xSo6mNBebin91tDOFMmf8QYnMCtaXB+6tCSk+gkeUVbHsdDTzj31CkhbYC05syAQbQScwmSI8Kp0HpH4VaPsY2uGFvfVPOygSGkhZ97WJFhMedIpMDRc39AYeP2YE8ioW5WOnTSuS922CZyqB0spVhyTfuDwioY3yZH7RrFNDmvDuADxKQQKN4LHNvIDjS0rQrRSTINHm/sTivoG/8ADTPDMI0gju/dkQD1161wxe6TSxGdYHLun1kSfEmarff/AHt2gw7kS5kQqYIAFwYI8jakx3fHHLscS5603yktgqKLtf3FQq3aHLyyxa1pBvx1nWhyvZ0ZOV4JTwAEAeoM+tU8neLFnXEu/wAVZ/T2K/5hz1FBY2HkiViNhhsNlaVtFacwzBQmD9mQJ4GnD2bbWyYlDbiwJJSFHQmCAnoTaD1HOmXePG4fG7MS4ffsER7zbsXHhE24gjpSYjdDElpLqQklQCsiSc8cIkAFXHWqN8kSTpl6ilr2iYko2fiiDClNFtJ6uEIHzqF7Pt6C+gsPn+sNjjYuJHGDfMNCPA8TEP2tYqMO0j+8xCZ+60hbp+KBUfJYrFAAmNJgeAsK9L40AJP69aIbVwYb7OBq2knxAg/nQ7Zq8ryFclgn+KtcejM+ydhW3QsHsXJF4yK5W4Uu4zDkp7Va0LUsj3c1iB7pKogBKgYjj622jHhvtHVRlElSjoEpFyenWqr28tJfzN5VMulZbyJgqzKEaXUZ7o+FZ8zk6NOBR3YsOIANuPIg10aWQoV32vstxgwtKRdQsZIKYJSrkRmAPWagNuTPDlUmVTLO9lGyW38YVqSFJaRMkSM593pa5HhTZvfslWIwzjapU9hySkm5UgnmbmPkoUo+ybePD4RTqcS4Gw6EBKzOUKBV7xGmuptarexmCU44262UQe66DJCkEXywLnhRWtiSPnTE4FxMZ21Jm4lKhI6SL1FLZH2fnVmb1NuDEJaWSUsiEHmmTl8xMelcuzERFaYtszypMrlKD+4fj+VdWGwq2h5GrIw2DSqOZJGg5UD3q2YEo7QCFtkE2glJIBBnxmj30IpIWhghzrReEGYCbVMSqQOtdU7Oddjs0KVfUAkeZAgedC2NQPw2AJPS4t+dDcaoldwQBbgfzIq5N2NjIaWHXW0GASkciVEgngbGIuLCkH2g7BDb7jrZ7qocKcoASVqUMqSNQIGvMVLJF1bNGN06AGFWEkZh6UXZ2WHjmCh3YjxvPjSh26jbQUd2LttTKVpCQorEJkxlP72hmBwtU8aXLZTJJuOg2Ngr/eFF8RuVim2g+kBxsiTknMkcyk66cJrbY+00upMgBaRfr1H5VciFjDYWVCzTUqH3UyfjNask3F6MUY32UhsXazuGcS80e8LFJ91aeKVdOM8Kk43bC3sQ6+HHEoWsw0VKyJSAAAUA5ZJkzrfhU3G7Gd7FONUlGR5SlKQgEBsE90x+78rc667D3UXiXApAytz31GQI5CNVeHnQfB7HTktIS9o4jI4pc2mTAgGelLuIWlayRCeQ18qffabsZtjElpFklCVJkzeIIM+E0gZSg/qazOKvRqU21s8lRsQn0g/7U07m49xlKltuKaUe7mTExrFwbSBSqHCTrPSL/Cnzd3ZY+jZiklQUJF5y3nTyPkafHC2JklSDmC30xaDJxKnBxStDZB/hbCvjT9sLHNOJGKZAQFnLiECwCrALI4EcTxSb6CguI3YwiMCXlNd/KYJWviTl+1GkUP3HV9HcvORwBLiTMQdCfCfiaeUYtWiKk09nf2i7JL/apUBmH1jRHERBHXQfq9U4WIMHXwNfSG0dnF0BAUA60oFClAkKQTcHxTKfETVXbwbtoRiXUKEH3hE3B8xS434GyLViMnBkiRXUbPVU7F4TsXI1SdD+B9a6zVW2iaSY4737OLGLKcMMyFw4tqYSlRnThHHpNGd3n3G8CrEYpUNhfdygkoSVZTmj7IUepoHtjaAXin3QTqUg9EiB8qdNq4ZCNkLbWoJnDkCTHfKcwAnUlXCpvpI6KttibvbjEJdYxeFXKuLiQcuYQBmmASRII8K5b47xIxn0MDunI8XEz7riltNx/qUR0ph3EeTiNntpISQiWlJsRa4lOlwRS3vRsZGDxDa03ZWQrLxTkIJidYsesx1oasZNm+9IGRCjwVl9R/tSzh8MtxSuzSpUXsNJ0P660c3kxBdDeGZhTrpCknVKEDVxXS8AcTRjAobw7fZoIGX3lqN1HipZ9egFhAquOToVwV7Jmx3SpvKpKkqI74WBN+FiQQehqIg4LD5XFQOxkIhC8rfA6CAQB5VGwO0Ul5vI6l0uZkgNnOkBIkqUZhMW63opjVEgjW2nA9OtqfipDq4rQlb+4AKZ7RpQWAsrUAZUnPcmOXyquwYq0sXhicwcQoJ+wtKTKUmLLGsTPCI4jhX+K2elC1JkEAxIuCOhFQyY62isJ32C1ArA66Vd/s330DTaMPild0JGRw3y8MqumkHhVPKSdEi1T2cU5pCYHGTf4U+PGmqkJOW7Rdu/bKHUIxDSkrA1KCFAjy9aVwoGL0ibM3mcaK/fCVd05RKVC9yDR/Zm1kuZADrZNj6EG45UyhxWmTlsa9kYtLa0rInKZiYk3/2rN4XPphWdCpJSlGvC17Tf51AwzC1mEJJJ+H+3WjuGwQZQZIKourh4Jn9GjHeyajsWdibvMpQjt4cWSQUz9WMoM6e+LRJsevE9isVACG4TwSAIAtyGgFIeJ2r2cyXE9mFiQLGFgApJtMcDzpl3bxq1tdo6O9ACVQUhYOigDpbhwvRr6LRS8h1TZKQApQOUCQop0GsC0+VDdpbOD+HDTi1FQSAVqA7xHElIA16CizR7sz5mhjTqHASh5CkBShKSSLGIkGDRlFSVMZNp2imcRgilREixIkXFjqOddWklMZQDzJmiu19nhp5xHAKMeBuPnUZQAFLDConSm2etYpab5o5ACDPiL1avs535OLQvC41QhaSELUQCQQQUr6xcKnnVTKNjzg/+KsDd7d9zCoTmQO3cQCUqMdkg6BRykhao90XtciDRmr0Khy3cxeTCFpSVuNytDS1wgONnUpSCVZeRMXNMu7ePS4ghDKmm2zkTIhKo1yCAYHOL0ovu9mjMbxAAvckwAONybUd3LdUELBJUQZVqZMSSnrp8qlOKSCVf7UcMt3EKUgFZC1AxJMAxbwilTCbp4lYCnMzSDdOZPeUNJSDw6n41fTW78LU4vKZWtSZ92FKKgVeun/ilzfjbDTSUttKGJxa1AJSm4A4zl4Rw8+FLijb+Q85LqIi7M3YCBYEk6rVr5cBU3aO3BhChptOZUSbwE8p5k3MeFEsLtTFAHtsARA1Q4CCeAAImTyBJpExGZbqluyklUrsCvwA4cgD0rXcUviQpvsdHt+FYjD/R1926YMyIFo0t8dKLYZ+6oVIgQQZERQvC7KwDWUOJupJUFOKMGIkG+UKvp48qj4nI042jAKCy4SFNlyUQBMhRJKFctQb8dZ5MfkCdln7u7Q7VlKiZcaHe5qQfmRA/h61w382T2rIfbEuNAk/4kH3h+IpS3P2v2a868za0L7JxlQBME6g6ERCgeMVaLEe7qk+71B4fh6Vkl8WXjtbKK3kAyJUNCEnwsR+VDhemjfTY5ZW41HdIUto80+9HkRFKmGVKE+FWu0SqmGWXwtxLKQZVAOmqiJPxps9tT+VvDIFgVLPokAfzGlbcfClWOZn98HyT3v8Apo77cVd7CjhDvzRSv8kFLQC9mmMKXS1Jyujs7TZR9w2uCCOHOmfa+CD0tOPlamV5ZMFSTHK0g86SfZ+0tWKbDYJKXG1EDgAoST0ANEdtbcbwrzzy+864452SJOhURmXwy2EA8qh6jFOf4S4sfG15VhPZeyk4XtVFWZxWquSBOVCb2AFzzVJ8FnEbXU408pQgTHKxCo+EV0we83btrDkBUEpPA20PX9eKhiMV/U3RzcH8p/KtkWuOhX2HN0E5HsLGpDilRb3hYH/KE1ZrZzCdNfgaSdlIh1iwgNq1ABHdHGKY17LexYWhrEJYCFJBJE5s5IAnUEq4inilFWc5N0jXGNLCiGrzBICkSJnQK6zSZvVspYcDi0GF8TGqfunlFNOz9yHGWlvlYUoyFJJlZSlWUqvcieJOlebR3eWvt2jGZpOdRm1o0tfXSnUotbYrTK+QzfQCPCuihonn8uNHn9w8RnbSooSpYVJzkZCkZilZAsYPUa0F2hs9TC1NrWlZGXvIIUm4kQY613JdHUQHQUkqTpJkcqLbsY5KXgmB9YAQT9kg3jxEmNLUAS8tKlFPeE3SfwqW2LhTZ4FSehTBg9OFZssfcg4lIvi7LLRvCnCgtqbUtUk5kZcxB0kWmJi1vC9Q9t72pSiVMOgn98pB4GwBuNLietAcI0cegqb7rzEKQFXEkQZOpiBBOluFYXEYpP0XGJ7LEIshzSeQV6e8NeNRxTlGKjLtDzgn8l0LOF2st1ZaWolCypWU370hQgxI92LVY2zJThmJ1cVmiSYBBIAzEx3QKRsVu2lpcLCgoHXNHgRFMzOJXLGdRIka8shitWJ7tk2NO0Nz0bQYK1LWlaStKQn3CAkK7443PTWiOD3PYwrSksrWpKQ4VzH7RASDFrJM6dNajYXbuTDpQlXe7UqWnmmERfxBt0o2dtYUlacyw2sOKUcpkKcUkkC3ADWlkpJ6DoAbR3Ow76EPPKWkBsFWWATmWUpGlgIJpN2vuyyzhEOpD61kAhwn6oSspuDcEpExHGrJRtvCiG15y0EIi1ypC1qgjkQRS7vhisNicKkJU6h5CQMgJ7GxJMjRREkA9BRTl5sDEjcbC9rjmgoShJLi/uoSVfEgDzq0lv51KUbqJlXjynoIpA9n7RS1jH0wVgNMIm93Fgk+HdHlNWTsHYja0ysKKU2zCypgmSfj4qouXkFApWz284cySsaKJJg6Tc2tW+y9sm/ZzlXNwSmQDGYRp+UVP2lu6OyVlxK02UF2SqItCSq8yYmefKoGzd3cUIKOwCCmQVZwpKR7oI0k660vNMajvjEJWmFJKjzW64s/Ex8KhBplk5+zTm0CkgZ1E/ZE3PrXuMwmNbQlam2ylRsSrJwkcSZ8qCYfH9tiRplaRmsSUlSpSkpMQRGe4nxpk7XYvQbU9l77mv2Ui4Rwt+8rmryFtQG1SMRimWggGFDMqO9Kgco6yR8q67Rx3fROmb8CfwNb7kraDpU/MuntQocChUJHpy5GmUQN6Nt6sGQ2EpTCme+ZE2gyIOtr+lL2U9mlQcAUmVqISkJkXSQRdMQmb6zT1iVnEOPrAJBJMf4RAHwikXEbtuoUQ0UlJPGJjgDYzHlUfU4pTqUex8U1FNMM7QK1tJxDIzkoBKDqoC8Ai5Uk5o53FMXs936GIWjCrQUrgltUzMXyn0t4UL2Ng+zZS2TcSZ0uTNvM1XKdpKwuKLiJBbeJ5GAsz4SPnXZoggy/t+dl/SMKXED6xoFQ5xotPoPhVJsDKMpIsedfQey8WHEocEFDyErHKSm/qPkedVFvpu12OKWlIORXfRA4GbeRkeVRixmrIez8X2asyQEqGikyhQ8Ck2tXXa29mKUchfLgykJKEtZwf8RIt1KSDQ/C7NcfIXkaKjP9X/YotpopNz06UU2S1hA4WcXhF4RfBRWVJ8ipJUjoZItrVZ5E/BGGJx3YtMbc+iF10ZlLcSUJGa8qg5ipOg7v6ikzF4tbrinHFFSlGST+HIdKunH7tYZaVtytSFJSEqWRmSEzlCbDKEkmBHwpR237P2WmpTikpd1AdUlKVjkIunxvUuVmng0rErB4opPSpG0G8yCUXSSFKHKOPhQ5QykpMSLWIPoRY1KwmKKTainQow7i4lanSFLUUpRABUSJURET4HTlVk7H20GEYxYyFYcaCErvMKVcDjGttKr/AHU7NK1qSYzxaBYieJuBfQfIRXV/Ey64f8avma1wqUaJvTLRw+JQplOILqe8wMPknvdoXO8Y9TXfGMlh7FOrUgocTmEGbdo3M+VVWnE1i8VR9pfYORYuN2Vlxing4hanhiFJaJlspKUhClcpnKbXHhVX7ztlD7iVIbbIKZQ1+zTZPu/PxmtcTidfShTp1oVxO7BWJxCkqIBIJiIojsZOquEQPxPmaFLILkGjWENoFo4VGO2Owvu1tM4Z7tBpBChzBpzfewGPQO0lKxcFPvJ8IvHTSq9RatsHu4tf1jTyQZPdIMi/GOHlSZ8dtNFcWVRVPof2Ng509n2yX0D3FHuut8pmyx0t0qI5skpKELOUoPAWIBsQeIigCF4pgFah7v8AaN3A++CM0etNm7u8vaJlwAge8ToeoHAVGOWePsr7UJ7iarwlpzD1rg6rL4/eFDH9rsv4gttBLagZIJOV0X9391XlUfFO5TlWcihwtJHCLTW3HmUkZp43Em4l1Yj3SCYsYyjmZN79BUPEJUoKgjQ8RUBx+4h2Br+yUT8LVunFqWooCibTZMCOtUsQN+zto9jiTwDrPqQ6PxmrH2btBIU2nMUtpBKuq7mTGsGPQVX26ai1gXRMKXiLHjCG0kkcdVR61M/pFwHWfG9Jw5IHOmWAQ0tpKe0ASFSR9ooSDrexJzH/ADCpTrRcUzeARnKBrEd6b2AGVHmarZW3VDVKTy4XrBtyLBS0k+8tJ7x6AgiBU/ZY3NB3erFhS1ylSEJu6FLKgpX7oEwBETGulJGzNopIddJu4vu/cQMqQOQmT51m+m2QWciCZUe8TM3nWfMz0pQL0oGRd06oPzTwUDy1FFfEL2HsXtLtHUpHNIHiZSfnTW3guySkiDlKSMxEmOHUQTVebrjPikTwld+g/OKctroByLUYKVJI63FgKpjkI0MuysQUnu8Zn/EZmByHWtzhySDHvHTrUHBrsCLcugo1sl3M+2BpP4GnehSA4gpJBFxrVXb54TLiH41UtKxyCSkE/wCon0q7Nr4LMokC4+NJe29yfpbgc7Xs8qQjLlJ0JM+8OYFRzbVjw0xn9le08+EQzMEJlsG5SUgZh4SQofeUPs0/Kw7bkKUlJsNQDaq+3X3Adw/YuIxCTlgx2eWRxEyTcE08pdWiUlOa5IKYAgmYgnrWO6K0U2vdDaZ+w1/+z9TXLCM43ETggpDqm5UQoBSGgCBAWpOYSToLfGrRG2mf3iPL8qClhtLjrzJS32uUugLAU5HEDRJj1rZ7aPPXqJeStNqbzqZcWy4IW2chA6eGoOoPKlvH48POFzNcxIOlhFvyq/cXg9nPICXkMLHDOgFQ84zA+dVJtnc9jOvs1qRCjEd5JE2964t1rLkisbs9DBleZV9CuzgUOGSUAcTIJ8gDf1ps2du3s1SB2vbIOmbtIJPRMEDwvSU4003m7Ra+SciEqBP+KXE5R610w7qUpUpLq0gRqkXPDRVvGlcZPorGUI6aLG2fubgUKKg/iFJNkg5Ugnocl6027s3C4ZJPajMdAtKlFR494EA+lI2F2mshIzGOXA+WlStrPpcaguqzzZB4W1k6CkjKcX2Vccbj0Eu1QNSi9wAJt8hWgeaJWSBYgC+UXnl4GhOxWC62sJWPsk2AWCCfd9b17icEpEyoGbmdenLnW+M20YZJJ6Jbzzf91PUOSPhUFxaTomP8xVUZWbgR6f71iEmdR6UWwA/E4chYXBhRKQYsSIkA8wCPWiuCwq1qSlI7yiAkSBJNgJJjWpGLeSrApZkdonFlYHHIpkBR/iSB6VthnSlSSPeEEdCKzSk4ukWhFSVsft2fZZiHk5n3UMiVJKEjtFylRSbyEi4OmajO2PZph8O0p76S6hDYlVkq1tIgCJJ8BT5uhjUvYRl0arBUv75JLg/jKq67zMpXhnkLmFNq0ubAm3pQ5Ni0VXu7u7hMXhnXRjH09jmS8FBPdgawJkETxPGqqfe7B1QTKkAnKlQMFM/AeFTsVtIsNKDLsfSEgOpAPeQmFJkmwF9RfXhUR5wOjxiOhJufJIpuPI5S4s5YbbfZvpxCWm1AE9xYzJA6cQRwIvTbtrHfSW+1YeWtSQPqVqLigm9m1KAOUcje/OkZzCSLCZiI170xbnauWDfWy4FIMRex+FclxOcmyW5j1q4EDkJHwojszbvZtlGRRN7g26TTHhNqIdZUoYZDqx3i0YE8SpNpMcU0DW4vHuoaaw6Gio/Yy2TxJgDQXqyf7ELB3LYJwiVLF3FKchUHWACOUhIoq7gWz9keVr+VC1t5coEpSNBcWAgfCtfpSxfMbdZ+dVSom5Ep7ZCD7qlfOoL2xjJhQJ4yCI+Nbf0q4kEnKeVv965/0rlR3knnrMknjaupnWhG3jJ7Qp49L9PwNQk7GdKQcsTpJA/8UW2a0H8StatAc0cxokeFpontrabSRBWnPoADJA42FxwpFFPbC5VpChhnHGlhST3hzvUvF70vH3kpJiJvXFwhXuiPE1xdwoIuoUta0Nf2WPuptLtsOhfHQjW4JB/XWnjdXDy+CfsJJ9bD51Ufs9xXZqcaJkHvJ+So+FW3snbjTTeWzU+84q8+Z0qttwErYW2gO8TPz/CoiOJ5mfO00C2p7ScA3KAo4hQ4IRY2/fUQn0Johu/tBWKYL/0dTDefK3mKZWIuoZdBwqWSSqh4pjvspz6pHhWpdClLA+yQk+OVKv8AqrlsIjsh4n51E2OJcxd5/rB1Bt9U1asrKFdIVeuwVUVpd9K7B7yr0meUkdkmgu3rHxE/nRYOnrUDbzWZuf3TfwOvxioephyga/RT4ZV+9FV7eZieiprfY2NDXeIUbiMqglQJChIJBiBRHebD9y3jS+kdwq4Aj1m3wJrJB2jblVSCDmJaWbDsz3jJUXM8QBImUKJCrzF6guOKKgTp+FSd38UUvLskhSFBQUkEEWseIHgRUBxy5jSba/nTUvItsl4N5TasybSZjn5C9F8biA8kZR3tRM/wnn0PSgeGfUkHLAC+6oQIMXGokeVTsBlDie0zZTGaLHLzE0boHZqkLGqPQ1hcPEEeMVO3j2QUHMg5gRmSrgtPO2ihoR0pcU+f1NPzFoIqc+sSfEfKjTelKbCrpJ5n8KaGjYeFRntlsfRcvsSx+Zh9k/2a0qHgsH8Umnraq4FVt7CU3xZ6ND/5KsHbSqKEl2fNPtA2f2D5SPdQpbaeibOJ9EuJH+WlRnFKSIB/URVqe1nZi3sRhkNJzLdzd2QLgXJJsO6B5Chyt2sDhGP606S6bwgBSyY0SCICOpv14CkIt9CuhJZ2kJEiIPDSycoHresKkqgGICYPjb41LxZbVdCQlOgBuu3FRiL9KjIwQVeIHzpqYNG+B2oWspSpQWDrw143k2/XGrD3UwDeIeTikEIAgqSmZz8Y/dzCSfE85qtlYYC0U+bl7VRhMO23BW5iXVEJBAIAypEzaCUnXrXRTTOexpXszFpH1WMCwLQ82FfFJHyqC67jU/tMIw8P3mlZD6LOtFFYlZ1acT/CfH3Sa44jaMAXInnb4Kq/FiWgG/ttpJ+vw2IZPOAtPrxoNtrbTLgytOKjW6DJPADTjFML2K7SxUQDA6Hnr0oa7slnvuqSOOVCTlGuUaVzuuzqQDwuzXS2VBKsqtSNOmbprXB7ZqZCUa6EkACTRdnHJQkSm4sCe9ljkDIn0oa3iCtUKWVXOpywOdoE0txRzTISGoNxpwrg6NTEU34XG4ZokKw6b6Zhm7oy87Ek5jIo65j8O40R2aMsSRlA0000o+DqKkGLW2sLbUUqHEUx7vYdeMUoKKlEJmT3ouOfCljayh2y40m3pVjbg5WcIXD7zn8qbfOfhWPLKkacMbkLDuzS2/kWNL+MXtX0Tu9gyjZTCVCFBtKo5Sc3yNUFtPFZ358vWvpfZyQcO2mDBaQOX2QONLHo7IqZz2IYanqo1B3VfzDEK4KxLhF+Ayp/Ci7DJSMoTAFheuGB2WGklKBAKlLMqJuoyTcc6IhWGzWgVGRIiprjKQdI6WIoe26kCM5HO1q8OU/2g87VufZ5saqif2APL4ih+3ElvDur7pIQqAbBRjS/E1napH20etA9+HUrwwTmClBxJHooUJPXY8I/JAbHoSpsKJACgNevKk19ooC0mbQOXGRPlVgbQC8LhWFpCFFbYGaLoJBIjWIEXEULwL/atureAczd1c2JgJykEXsOHHjWDHd0erl6TYp4fBKnMe6DpzIPIV2Vs/kaYndlYcr+rdWhRUpILyQsIShMqJLfMiICfOhT2GUSn6xBCirLEiySRJkWmNKunHyjO0/BBUwQmBeDNaqeXAB0EwOV5MedSywTlgpuFG5I051qWZA7wugqgA+l658WdsIYba8Nlm6myoFBUIUkxqIJi8SOI8og43DNFRIN/tQe7PQ8Z+dcMQyADBJGUKvA11HG1R21ZTzSbfmDSrQezZ1kR3REX8edGMG5KARyoeEyY4H1jQ+fSmjbexEYR5Lbay42tpt1tZGXMFC9uFx8RSZGk0vsfEmWD7B3b4tP/wCI/wDyU+7bXrVQezDaqmMU4hGWXUQM9gSkzz1gmn3bW1cSm62AU821Nn5uTXIEuxe3n2W65icK8gZktKVnAOUiUkAzBteDr4Us7X2RLilrwCnVqN1JxSUgcgEkAgAU/pxBLQWtJRJ0VFhwmCRelfbW0kR3mu2zEgISYUY1jNIMDlFascfjsm3sWmsMhuZ2c0gcVPvhyPABX4Uu7TxLZWot2TOg0H3f8NGNq7MQ4kqRgXWIuVqAAHiStI+FKecTQk60cdxe8027osBLJfgFSHYBi8AIMX0uTSmhQPBXw/On3dtsfQNDdSz15fhWfO6jov6dXMsIbbYfQFoSINwRY+BjiKguuINVk2cRhUhaZSl0laQbpI0FuB48DBFDNp7y4w6LCBySAPiZrXDK1FOjPKC5UWriMA0fsi/SPlQraGwG3ElOZQnkes8RVe4bfnFIF1JWeIWgfApj41KG/mKP9k16L/7qDzJ+DlCg1j901wA24IEwFDnrcflQHGbLdakrQY5i4+FY9vZjF/aQjqlF/wDUTQnF4p5z9o6tQ5EmPQWqbYxKQ4Rodf14UQDq+xUSk5AZJSIvHHhYR4TS8EqSbE1LO0XCjIbpg924E3gmNTJrlIFAJ0ySedWds62DaH+D5yarMgg9QatHBpnCtKGhQk/CsmXwa/TdsWSPra+qNlfsWvuI/lFfLAEu+dfVGz0ZWmxyQkegFPDonl7JNZUBe0MrwbVAzDunmYMjxtXLaG2UNKyq1ifn+VHkheEvopRG77p97EKH3UIH8012b3Uv3sS8fNCfkmkpW++JOiWR/ln5qrT/AIvxfBxA8EI/7apyZPih/wD+EsMfecdV/wC6fwio21d18K2ytTYIWIhRWo8ROpjSaQ1b1Yz/AJkjwAH/AE1vs/bjzryEuYhagTcE2NidJihbs6kGdv7VSpAbUIUBHdggiLEHgJjrIpdwOIUFdmk/tJTljUnTz5VP26sFSEiCShUEWSDIPe1jl51x3NYJx2G4ntQo+CO8fgmKEYcZaKSyco7PMViiVTlIPaFRjQAgSPgfWoQdAy62UrhoDJ+Zq39t7DZcJUptPekyLFMmTp1qut4tmJYjKoKCpgcRGs1rlDVmZNdAVt8d2+hUPIzFapdHd1sCDHwrwM1hi/SpbHNC4YFtElJ/OuDiTxiLD/fxqYhPdrVaLUHG0FM4sLKDBNuB/XGrP21stTmycDijEolu1+4okImORSn1qrp+yrTgf1xpt3F3v+ik4fEDPhlKS4Ua5VpMpUBwlQSVDpWbLjUqb7RXHJp/7GQ7upYLLij3lKSCkxHeRBGn7yqjYvZyS+22JSFOEGLWBvp0p22+6l3CNuNiRIctoNFAnoIpK3xeLSA6mQoKtrbN+YkUMMrK540wrjN9MP2vZ5VZU93ODAEWtF4EcKCbc3vDZ+radUVAQpbi20xwygHMoeMa0jIeBm9zWq2xyrbz+jLR7tbbD2IMurJHBMnKPAT8daGBBJJ5a1JdFFNnbIccwjjiG1Ll1Ke6kqgBJKjYaXTUWMgS2iasTYLgTs9N+K/M5j+NV+hUCauDYOwOzZZbVcpyqV96cyvjap5aaS/Zb0+m3+gntLANLa7JwBKYAn90gQCPCqs2hgi2tSFxI+PIjoatleYmwn9eFQNq7OZcA7ZEkaQbj04dK3Voy9lUqwiZ0rmtsU47w7IaQ2XGyU80m446E3FJy3JNTlSCjmW68U3XcCvCKWgkd5FcYvUt4XrgpNKwo5s4PtHEgcflVjYJAThQn93Mn0UoCkvYaocn9ainBC4wpn953+dVZ83SNPp/yYA2Mx2mMbSLy4kfEV9QYdwKSlQ0IBr5f3exZbf7UAEoOYTzBtX0FuRtEvYFlxQgnN8FqH4V0WujsmOVc/F0RduKyY1lZmIT8yPxrXFsds4pYQ6RMAgIiABpmvrNT9v4XtCggqBFpExAUknN5TXbGLcBHZqQlMCxST8ukVJY3bX8l1mXGFdpV/0+Vhu9iuLIT99aE/zLFep2Iv7T2ET0LyCf9JNBsn+H1VXoA5I9SfxrSYAyNjpHvY3CDw7RR+DX41M2bg2A4iMbnXmshDTgzHlmVAE84pZzdUjwH+1TdiXxDQCtVp0tx58KK7OY3bxtqDjWbOEBCzdLZMwIABsRMCdeVddwm0fSZIuELUPgn171a7y4BQ7NZbISnMCrPnAKgMvG0wfGDW+7WDLbmGeJ/bdshI6JGvqKr/eJ4LAxDisqgDM6H9dKr3exBLic5slNsxE3JOg8qeFYuGydDw6nhVd7fMvLJJkEC/gJrTN6JR7BRMnSoo1V5VIJqK2rvGs0mVRLZFq0itma840xxo2yFGDxqQvYOIzttdksrcGZkgSFpJjNPK1504wK1ZTcVY2M3aexWEw+IwL5LiGuxW2VBITCfrEoMTOYCUmxuajk0tDxq9i9j9r/AEbDDAoeUpwGHl/ZRH9k1xUkEGVHXhwqBt7EoUyhKS9mhJWFuZ0EkTKQR3b6UD2thXULC3W1t55jOCnNlgE3vYmJqdh3+1SEq95MSdMwAPx/81n4O419mjmmpJ/wQlNwK8Jmu2LSRA46mowrWzKji/1omp4pwjIS4RLqpCVEWIEzFCXelN7m7TrmEYLbRPeWpUZQoiwTqRyipyGQJ3WZQcYyHPdC5PH3QVD4gVaGy9s9u++hEkNJkkT7yjbToDVSML7N+TbKozw4EfjVg7isJcZxKwgqzPkCIsAgHUqGual43NMpGVY2kGtoYPFqH1LzifvoTl9cgI+NJW3HMUyYddQo/wCEn8hRba+xAZ7qUE8VPun0QlI/GkraOzsiiDfrCgD4ZgDWptkCU/tJx1KgpUjWNIj/AM0NZV1qJGVQPW9d27Go2MTQepr1Nao0rdFOA5Pa1pltW7pvWydDSsJ7ssQ6OoI9QasZjdhLmDSfpASSFOKTAOUElUag6UgbCwud5sHTtEg+Fyfham7epsOaZgR7pFik87VnyvdF8UXTaNkbod2GM63MswSklehgC0ECOJ0PSbf3V2erD4NlpXvJT3ovBJKiPImKp72f7yPf0hh23CCkktGAASVCAZ5zGlX2pukhHdsaeZvGsfi7I6q5k1JLdadnVSB8XCp+EbB1APlWVlMAxxIBNhUjZF32gdC4kEcDcVlZXHDRvQwlCmghKUgpWSEgCbpiYqckx/REcnqysqi/IUNBRzC/L50pbc/aPff/AArKytM+iaAaqit+/wCVZWVnl2URNb0r1fvVlZTgOmH1PlV6eyBI+hLt/br/AJEVlZUsnQ0StvaeM2Mfm+VICZvlAKIA5C59TSPgTcdCI6XrKypw7Q8ibjf2ivGobhrKyrPsmj3Af+oZ++j+ardxL6r95XHiaysqchkVJjf2jn3z86sP2Yf+nfHDtU/yCsrKePQr7De0xAtbwpL28nu+YrKytHgUT8XW51rKysz7HRLRwrqKyspgHJzWsRWVlAJ2YMBEW+s/KmzaR+qnjWVlZsv5GvD+AA3fVGPwxGv0hr+dNfU1ZWUYkcnZoa8FZWUwh//Z"/>
          <p:cNvSpPr>
            <a:spLocks noChangeAspect="1" noChangeArrowheads="1"/>
          </p:cNvSpPr>
          <p:nvPr/>
        </p:nvSpPr>
        <p:spPr bwMode="auto">
          <a:xfrm>
            <a:off x="155575" y="-1309688"/>
            <a:ext cx="4381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WFhUXGRoXFxcYGRcXGBgcHBsaHBocGB8YHCggGB0mHBoYITEhJSkrLi4uHB8zODMsNygtLisBCgoKDg0OGhAQGywmHyQsLCwsLCwsLCwsLCwsLCwsLCwsLCwsLCwsLCwsLCwsLCwsLCwsLCwsLCwsLCwsLCwsLP/AABEIALIBHAMBIgACEQEDEQH/xAAcAAACAgMBAQAAAAAAAAAAAAAFBgQHAAIDAQj/xABKEAABAwIDBQUEBwQIBQMFAAABAgMRACEEEjEFBkFRYRMicYGRBzKhsRQjQnLB0fAzUpKyFSRDU2KCouEWVMLS8TSDsxdEc5PT/8QAGQEAAwEBAQAAAAAAAAAAAAAAAQIDBAAF/8QAKBEAAgICAgEEAgEFAAAAAAAAAAECEQMhEjFBBBMiUTJhgQVCUnGh/9oADAMBAAIRAxEAPwB1n9frWljbuOX2uVCoiIjiOOvGmdrd7GFxeZLaUEDL9YSQdLwnqTUHFbh4lTiCHG8pnOZVmFwRlGWFacxT5p8lUSGKFO2DsFtbN74SQRxAkc7HX86iYjaQCzlabKbHvISIHHS5o9iPZ44lI7NYUrNKgtWUEXm4QozcCKn4ncNJQrKElzKQkrWuJ4SQnTyNSi51TZRxV3QB2c3hsQDmYazDXuj1kDnUs7t4U/2CPT8jUle6WMSIYThGesuLV6qb/Chbvs92isQvFNHpmcj+SrRzUqYjxNvTOit08Gf7ID/Msf8AVXrW6GEEkNeqlKA8lEioY9luL4vs+rn/AG1sn2b4xuVJxLSYEky4NP8ALXe8voPty+yViN1W1Ap7R5I4pSpKU+gREVsrYDYaS12qhlJhRKMwKuGgrdlTLGGIcfL7pT9lRNzMAAEQAdZPPpSkvFpQMyzHIC5PkKbDOOS6VUc8cl2wqdwQDKcQ4kzrAn/SRevXt2n0J/8AXLjktOYf6lGhG7+95L6W1LGQrCUz9kEgGenThT5t7YWMXlDSEkZhMqAEQQePWuycIqxVzsS14ZEd7sniNSWkIH+gA6EVP2TCFMhICQUmAJgfWLsJ8aIYncnFKJVkAURFigDzMzpbSpeH3RxQU0SlIyCD3gftE252ND0klHJcn9jZotxpIZ/6cRIZyqzHMAYTllCZP2pi3Kq/2xiu+fGnFWxnQ8lcCB2vP7YgcKAYzdPELUSC36q/BNX/AKfljFyc35IZYzlWhO2ysqaUPA+hFKxPCrJxe4+JUCMzInmXP/50Eb9nGJKsodYkEjV46ROjMfaFejL1WH/IEcUl4DHs3P8AVljk4f5U1P20hWdJCc0A20vwvFuNS90d1HsK2tLimzmVmGXtTwA4tjlRhxkoOX3lHvZRmBjSSVAACvJzThKcnejSlJRVCwlItZQ8h+CqB7zPGUJTiEtG5OZTiSeA0SRGtHNo7yuNuLQW0jIYJJm5EgAg3tepm7m228V3FFKXr9wgnMBxTAPpUl6dL5KQzyy6aK6Db32cW2f/AH4/mior+JeSYLyj4LzfI1YzG82CceSylMqUYBLQCZ6zf4UXfwLMDM23e10p/KqLFfkR53HtFQJ2m/8A3zn8avzrQ7Qe/vF/xGraf2JhbZsO1cx7gHAnhHKo+I3awXFhI1NioWGuiq72WcvUR+itsCjEunuLVANyTApw3PaThQ4l1Ic7TKRlAMZQdc2tzNR8OnJmCUhLYPdTrA87nxongNqpbQsKChJBzADrrJFqXJHhC0rZaL5PYU2Dj20FzMqMyswJ0iALnhTCaqbebbaXpCZSCnKpUgk8J7p5RRXc/bjxYDaVl0tnJIVBI1SMq2yZAtrwoxi5JOqElUCwaylw7XfA91M8lQfLuRB6a1sxvEsD6xkzMSkgDzzGx6UfakJ7sRhrDzoN/wAQDiy6I1923U37o8a4bS20pTR7NtaVdY05iDp1pZRlFXQVki3VkbbG1SSpCVWUIFuB0EDifwoB9OToUSRYwT+ItWHFGFToDJ0J01ta0a8KFKKVXNz99Q+Sa8+nJ7Kn0FhsQlxKVoUFJUJSoGQR0rrVBbgb2FpQYddWhkmxSSMhPGOXMfo21gmkPGG8W6o6xmMxzvwra40LYx1lB/6EV/zD38R/OuWK2TlSVKxD4SkFSoWQYAk3mgcHayqwY3uwKwCl/aEESLq+UzUhG9OD/wCax48UuH/pNGmdyQ0b671tbOw/bOpUuVBCEJiVKIJ1NgIBvVU4v21h4FtbBQg2OQhZjrofSm1/auCfHZqxmJXJEIcaCgVcP2jJE9aQd+2ULQlACQQrMIAAmCDYAcz6U0U+zk7JP9NMPD6sg9JuPJVxQfahdAKk5o6G/ofzpLDBzciPI2qY00omCSfEk/Oj72g8GeMuEqub19R7A20heEw7jjiEqW0hRlQFykTr1mvl95uFAi5FMe8Gx3mAyHSoFbSFRJAFhItyt8uFJfPRzXFWfQD29WDT72Jat/iFQF7/AOzxriUfH8q+cVI6fOvIHIegpvaF5o+iV+0jZw/+4B8Eq/KuX/1O2d/fH+E18+ADkPQVvA5D0rvaBzR9AD2l7OP9sf4FV2Rv/s1Rn6QmdBII/Cvnm3IegrLch6Cu9o73EfRat9MCQcj6FriQgGCeWtImK3ifSpawpJKzKrA6SABmGgFrGquw2ASokReCcxkkWkEX5xWN7WebGRyVxxtm/wB/nR4wWpIZNvaC+1NtKcWSVFSryDrJ5zfzoPhdqONupdSrKtBBB5EGR8ZrovEIfsUHoo2PlB/Goy8LkUOIPw/Oi8kekHhLsddhbCeG0GO1YcS2t1JkpUlJSq9lDp1q9XtjMLGVTaSJBi/DzqgMHvPjG/2eKcA4A3HSxpn2T7Scaj9oG30/wK9QI+FDhJCOS8lsv7IZXGZtJgyJ5/qah7wbOb7B1QbSVIQpSLCQQk3E8aibD3xbxTZW006Smy0wjMg9ZVp10obv/trEt4XOwy4jvDMVBtQUgpVKQELUSScvCpuTQ8YpukV4w8Mudx5LadSMyQR94n8PU0tbb3xQJRhUgn+9cGb+AK+Z9K82zgVKTKQCpIlQ4kcY5xSo6mNBebin91tDOFMmf8QYnMCtaXB+6tCSk+gkeUVbHsdDTzj31CkhbYC05syAQbQScwmSI8Kp0HpH4VaPsY2uGFvfVPOygSGkhZ97WJFhMedIpMDRc39AYeP2YE8ioW5WOnTSuS922CZyqB0spVhyTfuDwioY3yZH7RrFNDmvDuADxKQQKN4LHNvIDjS0rQrRSTINHm/sTivoG/8ADTPDMI0gju/dkQD1161wxe6TSxGdYHLun1kSfEmarff/AHt2gw7kS5kQqYIAFwYI8jakx3fHHLscS5603yktgqKLtf3FQq3aHLyyxa1pBvx1nWhyvZ0ZOV4JTwAEAeoM+tU8neLFnXEu/wAVZ/T2K/5hz1FBY2HkiViNhhsNlaVtFacwzBQmD9mQJ4GnD2bbWyYlDbiwJJSFHQmCAnoTaD1HOmXePG4fG7MS4ffsER7zbsXHhE24gjpSYjdDElpLqQklQCsiSc8cIkAFXHWqN8kSTpl6ilr2iYko2fiiDClNFtJ6uEIHzqF7Pt6C+gsPn+sNjjYuJHGDfMNCPA8TEP2tYqMO0j+8xCZ+60hbp+KBUfJYrFAAmNJgeAsK9L40AJP69aIbVwYb7OBq2knxAg/nQ7Zq8ryFclgn+KtcejM+ydhW3QsHsXJF4yK5W4Uu4zDkp7Va0LUsj3c1iB7pKogBKgYjj622jHhvtHVRlElSjoEpFyenWqr28tJfzN5VMulZbyJgqzKEaXUZ7o+FZ8zk6NOBR3YsOIANuPIg10aWQoV32vstxgwtKRdQsZIKYJSrkRmAPWagNuTPDlUmVTLO9lGyW38YVqSFJaRMkSM593pa5HhTZvfslWIwzjapU9hySkm5UgnmbmPkoUo+ybePD4RTqcS4Gw6EBKzOUKBV7xGmuptarexmCU44262UQe66DJCkEXywLnhRWtiSPnTE4FxMZ21Jm4lKhI6SL1FLZH2fnVmb1NuDEJaWSUsiEHmmTl8xMelcuzERFaYtszypMrlKD+4fj+VdWGwq2h5GrIw2DSqOZJGg5UD3q2YEo7QCFtkE2glJIBBnxmj30IpIWhghzrReEGYCbVMSqQOtdU7Oddjs0KVfUAkeZAgedC2NQPw2AJPS4t+dDcaoldwQBbgfzIq5N2NjIaWHXW0GASkciVEgngbGIuLCkH2g7BDb7jrZ7qocKcoASVqUMqSNQIGvMVLJF1bNGN06AGFWEkZh6UXZ2WHjmCh3YjxvPjSh26jbQUd2LttTKVpCQorEJkxlP72hmBwtU8aXLZTJJuOg2Ngr/eFF8RuVim2g+kBxsiTknMkcyk66cJrbY+00upMgBaRfr1H5VciFjDYWVCzTUqH3UyfjNask3F6MUY32UhsXazuGcS80e8LFJ91aeKVdOM8Kk43bC3sQ6+HHEoWsw0VKyJSAAAUA5ZJkzrfhU3G7Gd7FONUlGR5SlKQgEBsE90x+78rc667D3UXiXApAytz31GQI5CNVeHnQfB7HTktIS9o4jI4pc2mTAgGelLuIWlayRCeQ18qffabsZtjElpFklCVJkzeIIM+E0gZSg/qazOKvRqU21s8lRsQn0g/7U07m49xlKltuKaUe7mTExrFwbSBSqHCTrPSL/Cnzd3ZY+jZiklQUJF5y3nTyPkafHC2JklSDmC30xaDJxKnBxStDZB/hbCvjT9sLHNOJGKZAQFnLiECwCrALI4EcTxSb6CguI3YwiMCXlNd/KYJWviTl+1GkUP3HV9HcvORwBLiTMQdCfCfiaeUYtWiKk09nf2i7JL/apUBmH1jRHERBHXQfq9U4WIMHXwNfSG0dnF0BAUA60oFClAkKQTcHxTKfETVXbwbtoRiXUKEH3hE3B8xS434GyLViMnBkiRXUbPVU7F4TsXI1SdD+B9a6zVW2iaSY4737OLGLKcMMyFw4tqYSlRnThHHpNGd3n3G8CrEYpUNhfdygkoSVZTmj7IUepoHtjaAXin3QTqUg9EiB8qdNq4ZCNkLbWoJnDkCTHfKcwAnUlXCpvpI6KttibvbjEJdYxeFXKuLiQcuYQBmmASRII8K5b47xIxn0MDunI8XEz7riltNx/qUR0ph3EeTiNntpISQiWlJsRa4lOlwRS3vRsZGDxDa03ZWQrLxTkIJidYsesx1oasZNm+9IGRCjwVl9R/tSzh8MtxSuzSpUXsNJ0P660c3kxBdDeGZhTrpCknVKEDVxXS8AcTRjAobw7fZoIGX3lqN1HipZ9egFhAquOToVwV7Jmx3SpvKpKkqI74WBN+FiQQehqIg4LD5XFQOxkIhC8rfA6CAQB5VGwO0Ul5vI6l0uZkgNnOkBIkqUZhMW63opjVEgjW2nA9OtqfipDq4rQlb+4AKZ7RpQWAsrUAZUnPcmOXyquwYq0sXhicwcQoJ+wtKTKUmLLGsTPCI4jhX+K2elC1JkEAxIuCOhFQyY62isJ32C1ArA66Vd/s330DTaMPild0JGRw3y8MqumkHhVPKSdEi1T2cU5pCYHGTf4U+PGmqkJOW7Rdu/bKHUIxDSkrA1KCFAjy9aVwoGL0ibM3mcaK/fCVd05RKVC9yDR/Zm1kuZADrZNj6EG45UyhxWmTlsa9kYtLa0rInKZiYk3/2rN4XPphWdCpJSlGvC17Tf51AwzC1mEJJJ+H+3WjuGwQZQZIKourh4Jn9GjHeyajsWdibvMpQjt4cWSQUz9WMoM6e+LRJsevE9isVACG4TwSAIAtyGgFIeJ2r2cyXE9mFiQLGFgApJtMcDzpl3bxq1tdo6O9ACVQUhYOigDpbhwvRr6LRS8h1TZKQApQOUCQop0GsC0+VDdpbOD+HDTi1FQSAVqA7xHElIA16CizR7sz5mhjTqHASh5CkBShKSSLGIkGDRlFSVMZNp2imcRgilREixIkXFjqOddWklMZQDzJmiu19nhp5xHAKMeBuPnUZQAFLDConSm2etYpab5o5ACDPiL1avs535OLQvC41QhaSELUQCQQQUr6xcKnnVTKNjzg/+KsDd7d9zCoTmQO3cQCUqMdkg6BRykhao90XtciDRmr0Khy3cxeTCFpSVuNytDS1wgONnUpSCVZeRMXNMu7ePS4ghDKmm2zkTIhKo1yCAYHOL0ovu9mjMbxAAvckwAONybUd3LdUELBJUQZVqZMSSnrp8qlOKSCVf7UcMt3EKUgFZC1AxJMAxbwilTCbp4lYCnMzSDdOZPeUNJSDw6n41fTW78LU4vKZWtSZ92FKKgVeun/ilzfjbDTSUttKGJxa1AJSm4A4zl4Rw8+FLijb+Q85LqIi7M3YCBYEk6rVr5cBU3aO3BhChptOZUSbwE8p5k3MeFEsLtTFAHtsARA1Q4CCeAAImTyBJpExGZbqluyklUrsCvwA4cgD0rXcUviQpvsdHt+FYjD/R1926YMyIFo0t8dKLYZ+6oVIgQQZERQvC7KwDWUOJupJUFOKMGIkG+UKvp48qj4nI042jAKCy4SFNlyUQBMhRJKFctQb8dZ5MfkCdln7u7Q7VlKiZcaHe5qQfmRA/h61w382T2rIfbEuNAk/4kH3h+IpS3P2v2a868za0L7JxlQBME6g6ERCgeMVaLEe7qk+71B4fh6Vkl8WXjtbKK3kAyJUNCEnwsR+VDhemjfTY5ZW41HdIUto80+9HkRFKmGVKE+FWu0SqmGWXwtxLKQZVAOmqiJPxps9tT+VvDIFgVLPokAfzGlbcfClWOZn98HyT3v8Apo77cVd7CjhDvzRSv8kFLQC9mmMKXS1Jyujs7TZR9w2uCCOHOmfa+CD0tOPlamV5ZMFSTHK0g86SfZ+0tWKbDYJKXG1EDgAoST0ANEdtbcbwrzzy+864452SJOhURmXwy2EA8qh6jFOf4S4sfG15VhPZeyk4XtVFWZxWquSBOVCb2AFzzVJ8FnEbXU408pQgTHKxCo+EV0we83btrDkBUEpPA20PX9eKhiMV/U3RzcH8p/KtkWuOhX2HN0E5HsLGpDilRb3hYH/KE1ZrZzCdNfgaSdlIh1iwgNq1ABHdHGKY17LexYWhrEJYCFJBJE5s5IAnUEq4inilFWc5N0jXGNLCiGrzBICkSJnQK6zSZvVspYcDi0GF8TGqfunlFNOz9yHGWlvlYUoyFJJlZSlWUqvcieJOlebR3eWvt2jGZpOdRm1o0tfXSnUotbYrTK+QzfQCPCuihonn8uNHn9w8RnbSooSpYVJzkZCkZilZAsYPUa0F2hs9TC1NrWlZGXvIIUm4kQY613JdHUQHQUkqTpJkcqLbsY5KXgmB9YAQT9kg3jxEmNLUAS8tKlFPeE3SfwqW2LhTZ4FSehTBg9OFZssfcg4lIvi7LLRvCnCgtqbUtUk5kZcxB0kWmJi1vC9Q9t72pSiVMOgn98pB4GwBuNLietAcI0cegqb7rzEKQFXEkQZOpiBBOluFYXEYpP0XGJ7LEIshzSeQV6e8NeNRxTlGKjLtDzgn8l0LOF2st1ZaWolCypWU370hQgxI92LVY2zJThmJ1cVmiSYBBIAzEx3QKRsVu2lpcLCgoHXNHgRFMzOJXLGdRIka8shitWJ7tk2NO0Nz0bQYK1LWlaStKQn3CAkK7443PTWiOD3PYwrSksrWpKQ4VzH7RASDFrJM6dNajYXbuTDpQlXe7UqWnmmERfxBt0o2dtYUlacyw2sOKUcpkKcUkkC3ADWlkpJ6DoAbR3Ow76EPPKWkBsFWWATmWUpGlgIJpN2vuyyzhEOpD61kAhwn6oSspuDcEpExHGrJRtvCiG15y0EIi1ypC1qgjkQRS7vhisNicKkJU6h5CQMgJ7GxJMjRREkA9BRTl5sDEjcbC9rjmgoShJLi/uoSVfEgDzq0lv51KUbqJlXjynoIpA9n7RS1jH0wVgNMIm93Fgk+HdHlNWTsHYja0ysKKU2zCypgmSfj4qouXkFApWz284cySsaKJJg6Tc2tW+y9sm/ZzlXNwSmQDGYRp+UVP2lu6OyVlxK02UF2SqItCSq8yYmefKoGzd3cUIKOwCCmQVZwpKR7oI0k660vNMajvjEJWmFJKjzW64s/Ex8KhBplk5+zTm0CkgZ1E/ZE3PrXuMwmNbQlam2ylRsSrJwkcSZ8qCYfH9tiRplaRmsSUlSpSkpMQRGe4nxpk7XYvQbU9l77mv2Ui4Rwt+8rmryFtQG1SMRimWggGFDMqO9Kgco6yR8q67Rx3fROmb8CfwNb7kraDpU/MuntQocChUJHpy5GmUQN6Nt6sGQ2EpTCme+ZE2gyIOtr+lL2U9mlQcAUmVqISkJkXSQRdMQmb6zT1iVnEOPrAJBJMf4RAHwikXEbtuoUQ0UlJPGJjgDYzHlUfU4pTqUex8U1FNMM7QK1tJxDIzkoBKDqoC8Ai5Uk5o53FMXs936GIWjCrQUrgltUzMXyn0t4UL2Ng+zZS2TcSZ0uTNvM1XKdpKwuKLiJBbeJ5GAsz4SPnXZoggy/t+dl/SMKXED6xoFQ5xotPoPhVJsDKMpIsedfQey8WHEocEFDyErHKSm/qPkedVFvpu12OKWlIORXfRA4GbeRkeVRixmrIez8X2asyQEqGikyhQ8Ck2tXXa29mKUchfLgykJKEtZwf8RIt1KSDQ/C7NcfIXkaKjP9X/YotpopNz06UU2S1hA4WcXhF4RfBRWVJ8ipJUjoZItrVZ5E/BGGJx3YtMbc+iF10ZlLcSUJGa8qg5ipOg7v6ikzF4tbrinHFFSlGST+HIdKunH7tYZaVtytSFJSEqWRmSEzlCbDKEkmBHwpR237P2WmpTikpd1AdUlKVjkIunxvUuVmng0rErB4opPSpG0G8yCUXSSFKHKOPhQ5QykpMSLWIPoRY1KwmKKTainQow7i4lanSFLUUpRABUSJURET4HTlVk7H20GEYxYyFYcaCErvMKVcDjGttKr/AHU7NK1qSYzxaBYieJuBfQfIRXV/Ey64f8avma1wqUaJvTLRw+JQplOILqe8wMPknvdoXO8Y9TXfGMlh7FOrUgocTmEGbdo3M+VVWnE1i8VR9pfYORYuN2Vlxing4hanhiFJaJlspKUhClcpnKbXHhVX7ztlD7iVIbbIKZQ1+zTZPu/PxmtcTidfShTp1oVxO7BWJxCkqIBIJiIojsZOquEQPxPmaFLILkGjWENoFo4VGO2Owvu1tM4Z7tBpBChzBpzfewGPQO0lKxcFPvJ8IvHTSq9RatsHu4tf1jTyQZPdIMi/GOHlSZ8dtNFcWVRVPof2Ng509n2yX0D3FHuut8pmyx0t0qI5skpKELOUoPAWIBsQeIigCF4pgFah7v8AaN3A++CM0etNm7u8vaJlwAge8ToeoHAVGOWePsr7UJ7iarwlpzD1rg6rL4/eFDH9rsv4gttBLagZIJOV0X9391XlUfFO5TlWcihwtJHCLTW3HmUkZp43Em4l1Yj3SCYsYyjmZN79BUPEJUoKgjQ8RUBx+4h2Br+yUT8LVunFqWooCibTZMCOtUsQN+zto9jiTwDrPqQ6PxmrH2btBIU2nMUtpBKuq7mTGsGPQVX26ai1gXRMKXiLHjCG0kkcdVR61M/pFwHWfG9Jw5IHOmWAQ0tpKe0ASFSR9ooSDrexJzH/ADCpTrRcUzeARnKBrEd6b2AGVHmarZW3VDVKTy4XrBtyLBS0k+8tJ7x6AgiBU/ZY3NB3erFhS1ylSEJu6FLKgpX7oEwBETGulJGzNopIddJu4vu/cQMqQOQmT51m+m2QWciCZUe8TM3nWfMz0pQL0oGRd06oPzTwUDy1FFfEL2HsXtLtHUpHNIHiZSfnTW3guySkiDlKSMxEmOHUQTVebrjPikTwld+g/OKctroByLUYKVJI63FgKpjkI0MuysQUnu8Zn/EZmByHWtzhySDHvHTrUHBrsCLcugo1sl3M+2BpP4GnehSA4gpJBFxrVXb54TLiH41UtKxyCSkE/wCon0q7Nr4LMokC4+NJe29yfpbgc7Xs8qQjLlJ0JM+8OYFRzbVjw0xn9le08+EQzMEJlsG5SUgZh4SQofeUPs0/Kw7bkKUlJsNQDaq+3X3Adw/YuIxCTlgx2eWRxEyTcE08pdWiUlOa5IKYAgmYgnrWO6K0U2vdDaZ+w1/+z9TXLCM43ETggpDqm5UQoBSGgCBAWpOYSToLfGrRG2mf3iPL8qClhtLjrzJS32uUugLAU5HEDRJj1rZ7aPPXqJeStNqbzqZcWy4IW2chA6eGoOoPKlvH48POFzNcxIOlhFvyq/cXg9nPICXkMLHDOgFQ84zA+dVJtnc9jOvs1qRCjEd5JE2964t1rLkisbs9DBleZV9CuzgUOGSUAcTIJ8gDf1ps2du3s1SB2vbIOmbtIJPRMEDwvSU4003m7Ra+SciEqBP+KXE5R610w7qUpUpLq0gRqkXPDRVvGlcZPorGUI6aLG2fubgUKKg/iFJNkg5Ugnocl6027s3C4ZJPajMdAtKlFR494EA+lI2F2mshIzGOXA+WlStrPpcaguqzzZB4W1k6CkjKcX2Vccbj0Eu1QNSi9wAJt8hWgeaJWSBYgC+UXnl4GhOxWC62sJWPsk2AWCCfd9b17icEpEyoGbmdenLnW+M20YZJJ6Jbzzf91PUOSPhUFxaTomP8xVUZWbgR6f71iEmdR6UWwA/E4chYXBhRKQYsSIkA8wCPWiuCwq1qSlI7yiAkSBJNgJJjWpGLeSrApZkdonFlYHHIpkBR/iSB6VthnSlSSPeEEdCKzSk4ukWhFSVsft2fZZiHk5n3UMiVJKEjtFylRSbyEi4OmajO2PZph8O0p76S6hDYlVkq1tIgCJJ8BT5uhjUvYRl0arBUv75JLg/jKq67zMpXhnkLmFNq0ubAm3pQ5Ni0VXu7u7hMXhnXRjH09jmS8FBPdgawJkETxPGqqfe7B1QTKkAnKlQMFM/AeFTsVtIsNKDLsfSEgOpAPeQmFJkmwF9RfXhUR5wOjxiOhJufJIpuPI5S4s5YbbfZvpxCWm1AE9xYzJA6cQRwIvTbtrHfSW+1YeWtSQPqVqLigm9m1KAOUcje/OkZzCSLCZiI170xbnauWDfWy4FIMRex+FclxOcmyW5j1q4EDkJHwojszbvZtlGRRN7g26TTHhNqIdZUoYZDqx3i0YE8SpNpMcU0DW4vHuoaaw6Gio/Yy2TxJgDQXqyf7ELB3LYJwiVLF3FKchUHWACOUhIoq7gWz9keVr+VC1t5coEpSNBcWAgfCtfpSxfMbdZ+dVSom5Ep7ZCD7qlfOoL2xjJhQJ4yCI+Nbf0q4kEnKeVv965/0rlR3knnrMknjaupnWhG3jJ7Qp49L9PwNQk7GdKQcsTpJA/8UW2a0H8StatAc0cxokeFpontrabSRBWnPoADJA42FxwpFFPbC5VpChhnHGlhST3hzvUvF70vH3kpJiJvXFwhXuiPE1xdwoIuoUta0Nf2WPuptLtsOhfHQjW4JB/XWnjdXDy+CfsJJ9bD51Ufs9xXZqcaJkHvJ+So+FW3snbjTTeWzU+84q8+Z0qttwErYW2gO8TPz/CoiOJ5mfO00C2p7ScA3KAo4hQ4IRY2/fUQn0Johu/tBWKYL/0dTDefK3mKZWIuoZdBwqWSSqh4pjvspz6pHhWpdClLA+yQk+OVKv8AqrlsIjsh4n51E2OJcxd5/rB1Bt9U1asrKFdIVeuwVUVpd9K7B7yr0meUkdkmgu3rHxE/nRYOnrUDbzWZuf3TfwOvxioephyga/RT4ZV+9FV7eZieiprfY2NDXeIUbiMqglQJChIJBiBRHebD9y3jS+kdwq4Aj1m3wJrJB2jblVSCDmJaWbDsz3jJUXM8QBImUKJCrzF6guOKKgTp+FSd38UUvLskhSFBQUkEEWseIHgRUBxy5jSba/nTUvItsl4N5TasybSZjn5C9F8biA8kZR3tRM/wnn0PSgeGfUkHLAC+6oQIMXGokeVTsBlDie0zZTGaLHLzE0boHZqkLGqPQ1hcPEEeMVO3j2QUHMg5gRmSrgtPO2ihoR0pcU+f1NPzFoIqc+sSfEfKjTelKbCrpJ5n8KaGjYeFRntlsfRcvsSx+Zh9k/2a0qHgsH8Umnraq4FVt7CU3xZ6ND/5KsHbSqKEl2fNPtA2f2D5SPdQpbaeibOJ9EuJH+WlRnFKSIB/URVqe1nZi3sRhkNJzLdzd2QLgXJJsO6B5Chyt2sDhGP606S6bwgBSyY0SCICOpv14CkIt9CuhJZ2kJEiIPDSycoHresKkqgGICYPjb41LxZbVdCQlOgBuu3FRiL9KjIwQVeIHzpqYNG+B2oWspSpQWDrw143k2/XGrD3UwDeIeTikEIAgqSmZz8Y/dzCSfE85qtlYYC0U+bl7VRhMO23BW5iXVEJBAIAypEzaCUnXrXRTTOexpXszFpH1WMCwLQ82FfFJHyqC67jU/tMIw8P3mlZD6LOtFFYlZ1acT/CfH3Sa44jaMAXInnb4Kq/FiWgG/ttpJ+vw2IZPOAtPrxoNtrbTLgytOKjW6DJPADTjFML2K7SxUQDA6Hnr0oa7slnvuqSOOVCTlGuUaVzuuzqQDwuzXS2VBKsqtSNOmbprXB7ZqZCUa6EkACTRdnHJQkSm4sCe9ljkDIn0oa3iCtUKWVXOpywOdoE0txRzTISGoNxpwrg6NTEU34XG4ZokKw6b6Zhm7oy87Ek5jIo65j8O40R2aMsSRlA0000o+DqKkGLW2sLbUUqHEUx7vYdeMUoKKlEJmT3ouOfCljayh2y40m3pVjbg5WcIXD7zn8qbfOfhWPLKkacMbkLDuzS2/kWNL+MXtX0Tu9gyjZTCVCFBtKo5Sc3yNUFtPFZ358vWvpfZyQcO2mDBaQOX2QONLHo7IqZz2IYanqo1B3VfzDEK4KxLhF+Ayp/Ci7DJSMoTAFheuGB2WGklKBAKlLMqJuoyTcc6IhWGzWgVGRIiprjKQdI6WIoe26kCM5HO1q8OU/2g87VufZ5saqif2APL4ih+3ElvDur7pIQqAbBRjS/E1napH20etA9+HUrwwTmClBxJHooUJPXY8I/JAbHoSpsKJACgNevKk19ooC0mbQOXGRPlVgbQC8LhWFpCFFbYGaLoJBIjWIEXEULwL/atureAczd1c2JgJykEXsOHHjWDHd0erl6TYp4fBKnMe6DpzIPIV2Vs/kaYndlYcr+rdWhRUpILyQsIShMqJLfMiICfOhT2GUSn6xBCirLEiySRJkWmNKunHyjO0/BBUwQmBeDNaqeXAB0EwOV5MedSywTlgpuFG5I051qWZA7wugqgA+l658WdsIYba8Nlm6myoFBUIUkxqIJi8SOI8og43DNFRIN/tQe7PQ8Z+dcMQyADBJGUKvA11HG1R21ZTzSbfmDSrQezZ1kR3REX8edGMG5KARyoeEyY4H1jQ+fSmjbexEYR5Lbay42tpt1tZGXMFC9uFx8RSZGk0vsfEmWD7B3b4tP/wCI/wDyU+7bXrVQezDaqmMU4hGWXUQM9gSkzz1gmn3bW1cSm62AU821Nn5uTXIEuxe3n2W65icK8gZktKVnAOUiUkAzBteDr4Us7X2RLilrwCnVqN1JxSUgcgEkAgAU/pxBLQWtJRJ0VFhwmCRelfbW0kR3mu2zEgISYUY1jNIMDlFascfjsm3sWmsMhuZ2c0gcVPvhyPABX4Uu7TxLZWot2TOg0H3f8NGNq7MQ4kqRgXWIuVqAAHiStI+FKecTQk60cdxe8027osBLJfgFSHYBi8AIMX0uTSmhQPBXw/On3dtsfQNDdSz15fhWfO6jov6dXMsIbbYfQFoSINwRY+BjiKguuINVk2cRhUhaZSl0laQbpI0FuB48DBFDNp7y4w6LCBySAPiZrXDK1FOjPKC5UWriMA0fsi/SPlQraGwG3ElOZQnkes8RVe4bfnFIF1JWeIWgfApj41KG/mKP9k16L/7qDzJ+DlCg1j901wA24IEwFDnrcflQHGbLdakrQY5i4+FY9vZjF/aQjqlF/wDUTQnF4p5z9o6tQ5EmPQWqbYxKQ4Rodf14UQDq+xUSk5AZJSIvHHhYR4TS8EqSbE1LO0XCjIbpg924E3gmNTJrlIFAJ0ySedWds62DaH+D5yarMgg9QatHBpnCtKGhQk/CsmXwa/TdsWSPra+qNlfsWvuI/lFfLAEu+dfVGz0ZWmxyQkegFPDonl7JNZUBe0MrwbVAzDunmYMjxtXLaG2UNKyq1ifn+VHkheEvopRG77p97EKH3UIH8012b3Uv3sS8fNCfkmkpW++JOiWR/ln5qrT/AIvxfBxA8EI/7apyZPih/wD+EsMfecdV/wC6fwio21d18K2ytTYIWIhRWo8ROpjSaQ1b1Yz/AJkjwAH/AE1vs/bjzryEuYhagTcE2NidJihbs6kGdv7VSpAbUIUBHdggiLEHgJjrIpdwOIUFdmk/tJTljUnTz5VP26sFSEiCShUEWSDIPe1jl51x3NYJx2G4ntQo+CO8fgmKEYcZaKSyco7PMViiVTlIPaFRjQAgSPgfWoQdAy62UrhoDJ+Zq39t7DZcJUptPekyLFMmTp1qut4tmJYjKoKCpgcRGs1rlDVmZNdAVt8d2+hUPIzFapdHd1sCDHwrwM1hi/SpbHNC4YFtElJ/OuDiTxiLD/fxqYhPdrVaLUHG0FM4sLKDBNuB/XGrP21stTmycDijEolu1+4okImORSn1qrp+yrTgf1xpt3F3v+ik4fEDPhlKS4Ua5VpMpUBwlQSVDpWbLjUqb7RXHJp/7GQ7upYLLij3lKSCkxHeRBGn7yqjYvZyS+22JSFOEGLWBvp0p22+6l3CNuNiRIctoNFAnoIpK3xeLSA6mQoKtrbN+YkUMMrK540wrjN9MP2vZ5VZU93ODAEWtF4EcKCbc3vDZ+radUVAQpbi20xwygHMoeMa0jIeBm9zWq2xyrbz+jLR7tbbD2IMurJHBMnKPAT8daGBBJJ5a1JdFFNnbIccwjjiG1Ll1Ke6kqgBJKjYaXTUWMgS2iasTYLgTs9N+K/M5j+NV+hUCauDYOwOzZZbVcpyqV96cyvjap5aaS/Zb0+m3+gntLANLa7JwBKYAn90gQCPCqs2hgi2tSFxI+PIjoatleYmwn9eFQNq7OZcA7ZEkaQbj04dK3Voy9lUqwiZ0rmtsU47w7IaQ2XGyU80m446E3FJy3JNTlSCjmW68U3XcCvCKWgkd5FcYvUt4XrgpNKwo5s4PtHEgcflVjYJAThQn93Mn0UoCkvYaocn9ainBC4wpn953+dVZ83SNPp/yYA2Mx2mMbSLy4kfEV9QYdwKSlQ0IBr5f3exZbf7UAEoOYTzBtX0FuRtEvYFlxQgnN8FqH4V0WujsmOVc/F0RduKyY1lZmIT8yPxrXFsds4pYQ6RMAgIiABpmvrNT9v4XtCggqBFpExAUknN5TXbGLcBHZqQlMCxST8ukVJY3bX8l1mXGFdpV/0+Vhu9iuLIT99aE/zLFep2Iv7T2ET0LyCf9JNBsn+H1VXoA5I9SfxrSYAyNjpHvY3CDw7RR+DX41M2bg2A4iMbnXmshDTgzHlmVAE84pZzdUjwH+1TdiXxDQCtVp0tx58KK7OY3bxtqDjWbOEBCzdLZMwIABsRMCdeVddwm0fSZIuELUPgn171a7y4BQ7NZbISnMCrPnAKgMvG0wfGDW+7WDLbmGeJ/bdshI6JGvqKr/eJ4LAxDisqgDM6H9dKr3exBLic5slNsxE3JOg8qeFYuGydDw6nhVd7fMvLJJkEC/gJrTN6JR7BRMnSoo1V5VIJqK2rvGs0mVRLZFq0itma840xxo2yFGDxqQvYOIzttdksrcGZkgSFpJjNPK1504wK1ZTcVY2M3aexWEw+IwL5LiGuxW2VBITCfrEoMTOYCUmxuajk0tDxq9i9j9r/AEbDDAoeUpwGHl/ZRH9k1xUkEGVHXhwqBt7EoUyhKS9mhJWFuZ0EkTKQR3b6UD2thXULC3W1t55jOCnNlgE3vYmJqdh3+1SEq95MSdMwAPx/81n4O419mjmmpJ/wQlNwK8Jmu2LSRA46mowrWzKji/1omp4pwjIS4RLqpCVEWIEzFCXelN7m7TrmEYLbRPeWpUZQoiwTqRyipyGQJ3WZQcYyHPdC5PH3QVD4gVaGy9s9u++hEkNJkkT7yjbToDVSML7N+TbKozw4EfjVg7isJcZxKwgqzPkCIsAgHUqGual43NMpGVY2kGtoYPFqH1LzifvoTl9cgI+NJW3HMUyYddQo/wCEn8hRba+xAZ7qUE8VPun0QlI/GkraOzsiiDfrCgD4ZgDWptkCU/tJx1KgpUjWNIj/AM0NZV1qJGVQPW9d27Go2MTQepr1Nao0rdFOA5Pa1pltW7pvWydDSsJ7ssQ6OoI9QasZjdhLmDSfpASSFOKTAOUElUag6UgbCwud5sHTtEg+Fyfham7epsOaZgR7pFik87VnyvdF8UXTaNkbod2GM63MswSklehgC0ECOJ0PSbf3V2erD4NlpXvJT3ovBJKiPImKp72f7yPf0hh23CCkktGAASVCAZ5zGlX2pukhHdsaeZvGsfi7I6q5k1JLdadnVSB8XCp+EbB1APlWVlMAxxIBNhUjZF32gdC4kEcDcVlZXHDRvQwlCmghKUgpWSEgCbpiYqckx/REcnqysqi/IUNBRzC/L50pbc/aPff/AArKytM+iaAaqit+/wCVZWVnl2URNb0r1fvVlZTgOmH1PlV6eyBI+hLt/br/AJEVlZUsnQ0StvaeM2Mfm+VICZvlAKIA5C59TSPgTcdCI6XrKypw7Q8ibjf2ivGobhrKyrPsmj3Af+oZ++j+ardxL6r95XHiaysqchkVJjf2jn3z86sP2Yf+nfHDtU/yCsrKePQr7De0xAtbwpL28nu+YrKytHgUT8XW51rKysz7HRLRwrqKyspgHJzWsRWVlAJ2YMBEW+s/KmzaR+qnjWVlZsv5GvD+AA3fVGPwxGv0hr+dNfU1ZWUYkcnZoa8FZWUwh//Z"/>
          <p:cNvSpPr>
            <a:spLocks noChangeAspect="1" noChangeArrowheads="1"/>
          </p:cNvSpPr>
          <p:nvPr/>
        </p:nvSpPr>
        <p:spPr bwMode="auto">
          <a:xfrm>
            <a:off x="307975" y="-1157288"/>
            <a:ext cx="4381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blogs.telegraph.co.uk/news/files/2013/02/oscar-pistorius-south-african-pol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362200"/>
            <a:ext cx="6477000" cy="405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1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Truncheon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Police baton</a:t>
            </a:r>
            <a:endParaRPr lang="en-US" dirty="0"/>
          </a:p>
        </p:txBody>
      </p:sp>
      <p:pic>
        <p:nvPicPr>
          <p:cNvPr id="6146" name="Picture 2" descr="http://www.freedomsphoenix.com/Uploads/Graphics/338/10/338-1001222417-iran-pol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56233"/>
            <a:ext cx="6172200" cy="39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25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Indelible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Unforgettable</a:t>
            </a:r>
            <a:endParaRPr lang="en-US" dirty="0"/>
          </a:p>
        </p:txBody>
      </p:sp>
      <p:sp>
        <p:nvSpPr>
          <p:cNvPr id="4" name="AutoShape 2" descr="data:image/jpeg;base64,/9j/4AAQSkZJRgABAQAAAQABAAD/2wCEAAkGBxQSEhUUEhQVFRQXGBgXGBcXGBQVFxccGBYXGBcUFxgYHCggGBolHBcXITEhJSkrLi4uFx8zODMsNygtLisBCgoKDg0OGxAQGiwkICQsLCwsLCwsLCwsLCwsLCwsLCwsLCwsLCwsLCwsLCwsLCwsLCwsLCwsLCwsLCwsLDcsLP/AABEIARMAtwMBIgACEQEDEQH/xAAcAAABBQEBAQAAAAAAAAAAAAAGAAMEBQcCAQj/xABCEAABAwIEAwUGAwUHBAMBAAABAAIRAwQFEiExBkFREyJhcYEHMpGhscEUQvAjYnKS0SRSgrLC4fEVQ1OiM3PSs//EABoBAAIDAQEAAAAAAAAAAAAAAAIDAAEEBQb/xAApEQACAgICAgICAQQDAAAAAAAAAQIRAyESMQRBIlETYXEyQoGhFCNS/9oADAMBAAIRAxEAPwDH3U+actKbS4ZzAXHgnOz5qm9Aj19kaf2eqbpXJCbcVyCqUVWyE8PzLoUDuBKh0qsIkssSDWe6kZLj0iLb2R6FjVeNBomLmwqM1LTpziUSYJdTqFzjmKVAMvZ+o+6zLPPnxobWj3CrEVKewPlCrsRwdwnSAmsEr3DZLIg8jyU2/wATqVQWuhvIwg/7o5XTVFunEF6pDSve3nyUy8oMA8VD7LTZblJNWJGK9U8lxRpTup/4MxJUSq2EakukQjv0K6lckLum3omMh7llcFqee0hNt3VJkH+zJbIKYpscTA3ThEFX2Gdk9uUxmhJyZPxxui4qympUHMdJOU8imbyoXHWPRT76kQSCfJVLgjxvlspngEpJbJJpCwrWDmsmFDAJRhiDgWgDcqhunNp92NVkw53NbQUo0VLmwk0p9wnVc045rVegRUd0SYbQDtCqZrG7hTbW5jQJOW2tERcCm6iZZqP1suLrGfyuaoLsScN9VWXFyXGUjHgt3JDORaW13UcYYdOitauBPyFxOu8yhKlXcxwLTBV7fcQVDbFk6ugEjTTn8dlWbHkUl+Ov2XFp9kC0oGo45TIG5O3+67q2NYHQA+RanLBhp0pMNB11IHkNd1ZWLnHoR4GU5uh0cUWilqvqN7j2lp6ERI6ps0mxrujTFaTatHUd9gJaft5IJvK4iArjT6F5IcHsrqjtV7TdGoXBCcmU9iDupcOdomyDzRJgrqZb3m94J7GaVIt0GoCyvPxnx4hcfYKsKcYdVPwzCDVdzAT2K4SaLhGoTHlhy43sri6sgVAXb6pk0tJRJhFo2o0zvsqK/plj3NGyGGVOTivRGqIDvBeL2ElpKLRt+5rpInwTFeuXEucE9cM/aabc052IeYWdcVuiIq80nVOkTC9urctKapuhO01ohJFQNEJyieYUCo6SrLDWSglGlZRNfQDmqsdTg6q0Icwph1s6qe4JKFOv4CRBiSre3sWOqZXGQGz122lK2wSs14lqdxe7DHZAIMQ48/L5oXNSdRY3Hq7OLq0dUdnYRDdm6GAncMoEVnFgygNJLRrt4ciVXUaboDAHGRm7sn5BEHD9y5odmYCCACWxoOp8dNkuT0a4JN6GG4tUdSfmDYEgRIeOWoO4nmEPXTwWxGqLMWfS7EOaO8TBHSfpsqA24fqixu1YjyIvlRRZE5SGo6KxOHEnwVxgeHsJDSJJMRuSTsB4pk8ySMyiyDSaGkFvqpeJUxA1/XVaTZ+zaiAHXFRzNiWMjTwc4z8lct4Owt7S3IDMa9o8uH8JzaJf4nJqQRj1kyrT72UlvUclGxFzy4GDHitrbwSGNLab87eQeBMchmGh+AWc8XYe6iSCNJ+CzJzWWpx/h/YVa0DVoXawY69ExidoQMx1KtmhgZIMFU2I3piDqmY25T0DJaKoJLtrwvFt2LO69QzoU7ZVsplR6u69aqcU1QSH7y5zFRzqYC77Ald0qYa7VRUlSKPaVsB73zU6wAB02UW4uWlMi9I93RTi5IuqLi8rGDzSwS+7J2ZxAHj9lRVLlx3JTJMqPEnHiyzRsLx511c0WMy0qDqraTnuEucSC7K0bAkCJ5Zh5Kh47wh9vd1Mw/Zve51N2sEEyGz1GxHhKueBeHhe4ddMBy1W12vpP2yubTEajUAyfLfkpFXialXous8SY5lfMKZqANyseDArOM6Qd45EnZDHDDGvig07BXC6pzNLdx4wRHMHkifFrw12NNTuvb+YBrTGsguGpGuyHaPDVwKppZT2kluVsumOkbgjWehRPimHttXUqF1VDq7wXPaCMtIaBjXHm494zsIHWUjJH+5ejUsjjGmDl1Ua73dh8/FU/wCKLTojmtwmTqxw+yD8cw11F2qrx/IxZPjFmWblds9oXxA1+K0Lgei22tn4hWbLjLaAPICc1TwmCB4DxWe4LYuuKtOi3d7g2eg3c70aCfRa/wC0eyFPDm06YhtMBoA5NDYj7LRwS2DHfZn91i15ekvc7sqTto7sgeWpUvDOGA+B+IeCNiJ7s9NVQ2VcjKCdhpJCLbC9bTaHOmCdxt8dgs2XLKMqOjhxRlG2XHDeP1rCs22uahq0nOytqO3ZmjLPVs7ztMoi9ouCNrUhVGhaYd4g6a+IMfFCHEjBcWzizVzWyI115ahWuKcSGqG2mUt7e2e3UiW1gA9noYI8yEccinHi+xGXC07Rll6003kTIVbfa6qxqBp1JkqBfN00RQ7MsmV7WSkpVrSSTpT2AcPZqvS2FYPpg1Y5K1r4YMoKFzSoNIhWFhUIEiAVExOyNI6mUYdq4NaC0DRCnEWYO1Oh0HihxyUpDsmFRjZRkpBeJStIg6XS5hONChDWPYmCaN21sZszCJ2k03AT4S1UD/ZriFSoS4U3ZnEuqF+hJOroieeyIvYKdbsf/Sf/AOoWrMp/U/dUyz56ocV31i91MFnaMimXPYHPDWaBodoY8+irMbxStc1e3uB36jQQQwMzNkgOEbjQgH93wW68RcA217VbVqAhwIzZTHaAH3Xee076rLPbC4f9Se1oAFOjRYANAIaXZQOQ76pItuyqwTierRGQnMzkD+XyPTwVfjmIurOlyrJT9OtpDhIS1hxqXJLZG21RoHsew7NVfcOE5Yps/iMOefRsfzLR+LHsFtWNQSxtJziPIEj5gKi9lVq0WbHN/M6o7/2yf6VYe0Rv9guf/r+4/qjItGLPsnva1wcD3RPoN0W4RYMq2QY8y5pOnXmEFWN6Q0s20InwP6hFnBdZjfe7QuP5QWsp+Zdv8lizpm/A4hRgtamKWRoh06iAPiEF4jftfiDBRcHNphjQ4HQn3nQfAkD/AAowp2nZyQSXOkyZ8SInkJhZdgDorMPWQfUf7peBXcn6DzuqS9ke9BFRw8T9UyZPVTcQs3NqOB6k/Nd2Lw0wQtvLVnLktke1uQ3cJLy7pjMY2XinFPYBOaO9KsmXmgEqNgeGOr1msJhu5PgtUw7g+1IHdzRz3lRpMYk+zPaV2eZJQ5xJWzVf4RH3/otK4lwhrKv7NsMAJJ6ACSskua2dxceZJ+JlDihUmzRkncEhoFeJJLSZjsbpwJvonAoQ1n2CH9pdj92if/aqtfy7rI/YE3vXjv3aI+dUrW88yoQ7YvnHjh/4jFbqDoapbPQU2hn+hfRjX5ZJ0AE/DUr5lsj2rq1cjM5zjkE6l1R2b7j5oZOlZcVbPMQwTK0VW5hQDTLyCZc0xAOxJJAjSNeiozIE+nrzC2iri1pRs30mlpYGloLhLSXAlzyDo4z85WLV6mZ37uwG0DwWXxs0sl2uhuWKjVH0F7NKWXD7edO4D/M4v/1KRxtQ7ezrU6T25nNMQQZIIIZpMSR/wsttMbfUYGucQwABrfygAQAB5ALROFLJtvYuqu3eHVj1yhvcH8on/EmLJbqgpYuKTswo2rg+CIIMH0OqIeH6zg/KI8Cmqtu5xJ3mSfM6qbhVqWd8jZZ/IncGafHxuMkHNtJ1JkkfoLJ8OaW1II1B++q1ew1YDzIQ3W4Ne52cPAeXTt3dSkeNJK1L2O8iFtNeirxIDNr0Hqq/K2VrfFPA1sKDCwuY5pDS/wB7PI3cNBMjlCzHiXh2ragPJD6bjAe2dD0cPyn9StdU+L7OZOLfzrQP3lQBySi1V4tCihVGpYDh4aS7mYA/XqtGtKIp0x5IFvKxoObppy8VaUuInPiduiz4J3GzRKDWjzjqnlsbl437Mj+Yhv3WEOWx8c40Dh9dvN2Vvxe2flKxyZWqNUKkeBcldhcu3RAnqdCaTtNQhsPsJbDLp3V1IfBrz91qNuZBPUmPoPos49iFD+yXDutaPhTYfutLpN7o8lRbBn2jYx+GsasGHvY5jf8AF3f9S+fLSpldqSGbuE75NQB4k6eq1b26PIbaDke1n0LIWQ1So1ZDrEMQfVPeOnJo0a3wAUSkNUnuXVDdVVLRFthNwva9vcUaP994B8GjVx+AK2zigRZVg3T9nlgaQ2WiI6BqyL2bD+3N/gd8y2VtVWiKjHMdq1wLdOYIInzS0tMc5fJWY26jCmUZywdlZXuEPpVCxw22PJw5OChYicg8VzpW3R1Y1VotbGpporrCpfVpNGsvb8AczvkChayrwNdlofBuEOYO3qiHuEMad2NO7j0c7TTkB4lFhxuUxfkZFGFkjjZ39ld1zt/qs6xIl9tVpnUFp08QJB+IWge0CoG2sn/yM+jkAMMg+SLyW1lTF+JG8LT/AGZSdV6mydUl0TlM0vGbp1UU3chyUy1dombiwcxuU6wuLesA1YcLTWjdld0yu4zJNs7we36x/RZ+j7id02tT/Cfg4IBW3H0ZJ9nq4TzE04aowRJ2iU0uqZ1UIbp7Er6mLSpRJHaGq58dW5WCR191aWzYLBuAMVtbYMqVawY+XNeIJhpJI2HMBvxWgXntSw9jSW1S88gxlT5yNEHL0E4gJ7aMS7S+bSG1GmB/ieczvkGrO6xVjjeI/iLitWM995InpsPkAqqq5EUNFP2zdUwpdg1DN0goK2Hfsupt/EVXOjRjWierjrH8o+K2K1Pz+SxPgN5a+o6YGZrfHQE6fFa7htfuzy2HwGmiXzSDastbmzZVbleA4cvA9QRshi+4CoVHBxq1mjfKCwj5tRJ2+u66Nb4KfF7KUpx0mQ8I4Wt6BBDc7hs6oc0eQ90ecK+UOnUUlj0cUktAScn2BXtRqy23pzoXPefHKABP8xQkzRp8vsrb2iXBddhs6NY0DwJJLvt8FVR3YXL8mV5DreMuOEzx2FmUkV4hbhoSW6GRtHK4hVieKgSIEuG6EhmDoTvFl9lygbyq60xPOIOjknFFwiqNS4tU/Q7iRzMczeWkfJAy0OwoiZOpQJiNuadV7D+VxHpOh+ELXi12ZsrvobYuaoSaV1V2TRY2vV4koQdqVFxK8SCog6Dom3ldptyhZ4rW0pZW681Hwi27Sq0ckQYpQDfTZZ8s/komjDj+LkEHCmHhlG3qOGtXtXnybUDW/wCUrRbB4yjL5adRyPXZBeFVZtrRkR2dHy1qVHPB2/u5T6otwl0mZB9fnG28jzUaVg2XjGaePgu6bdBqNo/3C4DY+Ccos5/oSrAOmgSvbq4NOm5x/KNuusD6rtlOJ9P+FX8R1w2mG/3j8hr/AES8j4xbIZ3xHVzVg47ka+pKds6eZzR6/AKDxPUAqMjp91Z4E7vSeTT9lzJJ8bOnGVYSp4kp5SvE3xTcy+AvF0sEX+NWc9hFxh7PH5TVt3mqAJLDGeOrY0d5boDtbcNX0HQqQhPiDgT8RX7Si5tNrgTUkSA7qB48/inuOtC0/szyxBlC/GLW/iO7vlbm8+X/AKwi64AtxULiCKeaSNjl6eazm5rF7i927iSfVXAkhtqdI0TSIsD4QvbpodQtqjmH85AYw+TnkT6JoAOJFT8cwetaVTRuGGnUEGCQdDsQQYI/ooChDyV3S3XC7o7qEO1y5q7K8Q2WX/B1tLy70RN/0f8AE3NKhs1xl5/usb3nnw0EeZCicF2UU8556q54fxBjzdFhmo4toAcm0/ee6f3iA3/CVz4tzzt/R0ZfDAl9l7b/ALR73gBrHGGtGkNaA1rf5QArnCmGTptp1/U7/FQMPpBv5YJ8p0hXWH0ssaCMup8fEctD81sMXRYdI5aehUik358/gmmp+kz9esqqBY6xioOMe61ruQkHwnUfQogOiF+MK4NKpma4AAQY0JzAgFVlhyg0Xj3Iz/E6eeqJ8PRSa1x2QAHRM2LC5xcVU4ldZ6pjYafDf5ysMVydHRzVDHX2R8TdndK9TzaUherUpUqMXE2vCrxleezcHAbkcvNP31ZtVj6THxILdDrsqvCKdKzoFrPcptLnu5vdGpPX/hZlYYy5lx25cYzFztTETJ+SfdCUrKPjaoaI/Dn3s3e8mnT4nX0Qa5W/FWMG8uqtciA93dH91o0aPgJ8yVUFMSoFuwx4Aq2lIVbi6Z2j6RYKbDBBLgYIB0mQdTsAiC64xuLgjO/JT/LTYS1gjYGNX8t/ksztauV0qyoXRc1zTzEt8wlZbofhaTCPi/D+1pirrnawnmQ5o1LfPc/FAi0TCrgV6FMOOzsjp2ioNJ9dPVAV/amlVfTcCCxxaQeUFB48nuLD8mK1JexgrqluuF60wVpMo+QuSu15T3E7SJQstdh/jV7+EtQxulRwDR4aan0H1CnezzCstOi7XNVcXGZ2g5BrvoJ9Vn2O4mbiq5590aMHRvL1O62fBKBNvRLNDTayDpGg6c+iz4cXCO+2ac2XnLXSLbFbfK1pYIykyNjEzKm4XVa9vKf1oVJxGjnYCeWpiZ25Kis2Av0c4T5t+X2RbTF9oI8vPZSaRXDSYUe5rnVrT3o5bieaJL6A7Hby/bTE+87kBqUCcW4q+rlpnQOObLzAG069foiyratjM4R1MwesSOSC6lbtqr6pEAwGjeGjQb/H1S/InxhX2aPGx8pX9FVitfsKOnvHQefVB1JxaFacTXpNZzSIyEtg7yDDvn9FU0XFxDWguJMADUk9ABul4cdR2D5OXnPXSJVK9ML1GuBey6rVaHXD+xB2aAHP9eTfmkm8P0I5MMOKsGuqnctRT7J7YeHHK4HwPMFUOD+z+qH/ANobTNMyHNDpkERGyusN41bVdlBM+IV4MYb2ZeTDQYKNcZOy3yWjFePPZtWs81agHVbbc/mfSH7w3c39749Vny+mLrjeg2W5+8OUFYV7Q6lJ2IVzRY1lOWwGiBJpsLjA2JcSmKS6QLTBtS6VYERMEaifmFESUkrJF0EmECNNTSqDI+CBkLtA6SdIOoVDfvcaj87s7sxBcTOaDEz6LqhePY17ARDxldIBMTMA8l1d4e+myk9whtZhew9Q2o+mfWWfAhBCHFtsZOalFJEVIhJdNCaKHKR0XTW6hNsMFSKXvCdpE/HVC+gkXmLYVTyd2A8ZQY5zG4+a1ngFgdbgblrQNdOoH0Czy5sA05WS6P2hdH5XatLj11+SOPZ/fBrCx3n+vjzWfDK0afIilLQcUKndh0TzjZD1YZKhLde9mygHnrOnkVfBjoIAGvU9fJN5JJBB5CDHxBG+v0T+NmdOhvDsSNTZsCdzzj6KXlDdZA3Jk7b7k8goFJpDzEiOsxO5+SGePsRqPAt6I3hzjO8ahv8ACIknyCl8UFGPJ6HOJOIO1aaVAnKTD37Bw5tb4eK94YsjUrNaRLR3neTf94HqhzBnjs2A689dz1R1wq9tKlXrO91oknwaC4/Zc/k8uVWdCaWLC+JlPGdDPfXJaN6zxAnXvR8z9Vpns44IbaMFasJuHCdf+0D+UfvdT6Kl4BwTtXvvrn/42uc5s7OfJLqh8Br6+SIGe0u1LiC2qBPvQCD47ytqa7Zy/wCAzKSHaHG1k/8A7wb/ABAt+oSR8o/ZVMBL7CRY1yzOKh0IMQRm2BEmCiLG7ns6NNkbiSqqjY0q126az3VGvlzXDSR6LrGrvt+2azdnu+iStWxjdgeysDWc4iQSgbGq4fXquGxe6PKSB8gi4OLRmI8/mgUmdeqmFfJsLK9JHiSSS0iRLSOP7VjcHwkhsPazKdP/ACUxUI/mErOGMzENG5IA8yYCMuOatTsaLHOJa18NB2EUyB8kDnUkvsgGrtoXATjUbIWfDmDG8uqVu12U1HRmicoALnOiRMAFFHEXs0urRwMtrUYk1WwzL1DmOJIPSJlQ/Z1VNG4NxkzCm0tHQF+k+cB3xWrYve9vYvcRGYgRPiEmWRbXsNLpgzw9Upuo1O2gvp0DTpjyB75HN+sT4Ksw97qLtJ01HiD+inrC399x2AI+KnOs+0a0tInQT6dOsapWLa0NbbdsJMJ4hdoH66K3ZiDXHm3w8EFULB7YIn6f8K2sqZgF3daJGY846dU5NgNII6TGOcIJb0gzPnPkFVcS06dCjULGtFWp3AdC45tDruNJPTRd21cNJEk7Zd5Mjbw18equq1iyvkLx7pmDz6H9dUT2tEi6e+jLbfK2pFTMBmbTGUAloyS6JI6a+ZRJhlpVuaH4ZstZUr1O2fEEU6eTut6EnKPQp6x4eqPu21HiGZ6lQiP3gMp6GB80Z4PYijTyyDLnOJ2kudKy4sXys0+RmThVgt7RbaoyxyW5ayjTyhzRMlo0DR4deqyGnVjdfQ+I2lGrTdSqAFj/AHgCRPqCgrEPZlbuM0Kz2fuuh7fsU+UWYkzKqlcpIxxX2eXTPcYyqOrHAH4OhepfXosK/wAEKdStWA1cBHmWhDttQcypmA56+IO6vuKaru42gZEDXrGipabqw94D6LJ5GRxlUX0EkVPE2FlheWe65rnDptqspC2zELl/4aqHNGlN8fylYmtfjT5WDM8K9CSS1Ak/AaOe4pDo7N/L3vsr/jeoTTpA/wB8/wCVe+yyk43uZsS2k86idy1v3Vr7XL+TQokMkZqri0AHXutB8NHLM5ReZR9l1ozsJ1qaCdaOQ35fZaGUg64PJZbxp33Fx/yj6I9xZ2SwYOrgq3D8OtKbWMDazYAHI68z8ZVxj1NppUWicszrvosNL5SDtlBVAbTDRoSmsExAUXOY8E8gZ2g/8fBSKFv2tZo/KD9FV4yzLWeNRDzpEH5+avFraCuwxtrgPBLTlJcNASdJEkmNNJ20U9lq1zY06ie8BrvPPT6lBGG4lkP1RTh+KUzDRoD7w6Cdui0p2U0XtgwHkPOFbUmAdVX2LOYAj93afLkrOmmAM4urltJjnvMNa0uPkASVk9xx1cmYLW+AG3gtNxpzCwU6hEVSaY8ZBP2+axbEsPNGq6m7dpj+h+EJORlovqeOVqtF73vJczaNPootpxlWZu4keOqbwhn7GsPCUP1AXwAPADfVKXYT0jU+FeMTc1BTDCXQTIOgA5mfQeqSomP/AOkWgAAN3Wgu/dbvl/XNJP5NewCyrPPZUjzGYfOfuo/4onddW1fMwN/ezA+mq6psnlouNnacrGog4zV/YVtP+2//ACFYsFt3EjWizuCDqKNT/IViK3eB/SxcxAJJFJdAELfZzeCjWquOgLGtnpLpP0VRxViX4m6q1QZaTlZ/CwZR8YJ9VYYAW07C8rGMxLKTP4nA7eWafRDKRCK/LKf+C30JTsMpF9Wm0aFz2AT4uGqhBTsLpl1akBuXtjzzCE2XTKRu11RZGg1lSr62DmUx0CD3C6G5BCILjEZyAa90T5rjK445JPY72O2lkKcuae9sPBUnENmXvzudLyBJ0Ext8ldVbyIG+klVd3dhxId5LR47d8X6X+yUVNKkCADAP+ykMs4EymHb6eisKl72TSN3a+Tf6nZbFRAt4ac4CCdtNfqiUEQg7hmq4sBeTmd8v1oEWU3dUxMXIBuP8Sea1NjRApd6eZLo+gHzKr+LrbtqdO6YNXANf4EbH7fBW+N2oNV+c97Mfhy+Sdw2zGV9u4y2oNPA+H65LCs/Kbiw+LSsDeGagY5+dmZsat6hE+FWli1gvBRdSa06BxJaTtIbJlN4fgP7Utnuj3vAJnicOrRTpDLRp6NHI+KKORKPJlO+it4itKVw81WXIe5x1DhGUcgNfskowwrqklf8mJVEX/qjw/QgwSAY3E6fJEdhfh7ZIAdMRt6hVgpMDg0gDNBgRI02PjKkvswB3O9BPKD5ALLlcH6oJI44xuALK4EamkR8SBqsZWp8SNzWtYnN/wDG7fqBMHodOqyxb/ASUHX2BPsRSSSK3gk593FsyiOdV9V3nkaxo+Gb4qCkkqSoh63dXXCVLPe24H/kB+Eu+ypmIt9mdDNeZztTY53qYaPq5K8iXHHJ/otdmpPpcpTPZabaqTXrZjJInw5+a6ZUHUf1Xm4yaGkF7DJkFDtR5zb76ovuoc0nwP0QW8zC6fhu02WSaENlx3G3muKbc7wD5n01TVWroB+pKm4NTJJd6fc/ZbiBjgcSDB2158z0RHSPMIdwUCDJgERruP8AZX9KqJI6JiaFsB+MKjW3TyXFpIYY/wAI1HgqR19UbUYadSYIOvgifjCzz1pOksaJ/vQXKjpYc1ug9Vzcs4xyN/sNPRc8RY5log2wBfVhzz/d0iEInFrgRLTqrs0RMD9eKZNItnrruZhBPOp9pE40VbMTqkwKZJ8klMfIHenVJDcf/JVExvZv1mNBJjvHTkVIqO6Tl5xG6qzdDkfeO0a8t/D0Sr1C7TUcxG58Uni3r0FZPv3TSew7FjgRB1lpHx/osOYdB5LYqdxmaQ6YiNo15SQZA3Kx8iNOmi6XgJLkLmIpSkkugAJJJKVCHoWj+zK2ijVqfme8NafBg5eris4WvcMU30LOi2mG5ywOdPIv73x1j0WLz58cdfYUOy8z6nNv1KjVHu6DeBH1lR2GrrmAaCd5BBPM6mVJe+dM0yBB7p1jXULkhj9K4iJ2EuOoOwkx8I9UHG5kkjTVX9Wr2bXNLZc8QCd2tmIAGmpB18kOXVq4DNBjY+fRdHBDjH+QkdF86oiwtkMA66/H/aEN2rJ3RZh52/WnRaYkCS0IaxziCYHQcuQKmYU6fX19FBr1ZoEAy7ug7jnO/kF1g7iI6Kf3IqtEji62m3bUGhYfPRxj6wgx15HjG5AhadUDXMLHahzSD6hZiKXdJkDk4mNPE+fJZPNglLkBHY22uBJ2dCdqVmuHmNVBq0mci3rJO3Q+W+ijVGugnceHLosPGwizZVaAZ1A5cvRJVZvoA0013CSLjIlnFPZp8D8pj6Bdjf8AlHoS2QkknIiJVDQCOpHzKyOp7x8z9Ukls8P2DPs8Xi9SW4A8CRSSUIdsEkDxA+a2NogwNBA09AEklzfP6RcTyo8hunMwV1TcZy8o29F6kubXYbH2mHj+EDXXTKDz80/idFptzImMx+BSSXVxf0oYugUtgiey/wDz9kkk9dFF3eCKccgQV1hLidyvUkPsnoIaTtGrPa2j3NGjZdpy0eYSSSfM6QMOyGwS2SBOXoByKbZSBoVHEd5uWD070aJJLCF7K2p7oH65JJJJhR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hQVFRQXGBgXGBcXGBQVFxccGBYXGBcUFxgYHCggGBolHBcXITEhJSkrLi4uFx8zODMsNygtLisBCgoKDg0OGxAQGiwkICQsLCwsLCwsLCwsLCwsLCwsLCwsLCwsLCwsLCwsLCwsLCwsLCwsLCwsLCwsLCwsLDcsLP/AABEIARMAtwMBIgACEQEDEQH/xAAcAAABBQEBAQAAAAAAAAAAAAAGAAMEBQcCAQj/xABCEAABAwIEAwUGAwUHBAMBAAABAAIRAwQFEiExBkFREyJhcYEHMpGhscEUQvAjYnKS0SRSgrLC4fEVQ1OiM3PSs//EABoBAAIDAQEAAAAAAAAAAAAAAAIDAAEEBQb/xAApEQACAgICAgICAQQDAAAAAAAAAQIRAyESMQRBIlETYXEyQoGhFCNS/9oADAMBAAIRAxEAPwDH3U+actKbS4ZzAXHgnOz5qm9Aj19kaf2eqbpXJCbcVyCqUVWyE8PzLoUDuBKh0qsIkssSDWe6kZLj0iLb2R6FjVeNBomLmwqM1LTpziUSYJdTqFzjmKVAMvZ+o+6zLPPnxobWj3CrEVKewPlCrsRwdwnSAmsEr3DZLIg8jyU2/wATqVQWuhvIwg/7o5XTVFunEF6pDSve3nyUy8oMA8VD7LTZblJNWJGK9U8lxRpTup/4MxJUSq2EakukQjv0K6lckLum3omMh7llcFqee0hNt3VJkH+zJbIKYpscTA3ThEFX2Gdk9uUxmhJyZPxxui4qympUHMdJOU8imbyoXHWPRT76kQSCfJVLgjxvlspngEpJbJJpCwrWDmsmFDAJRhiDgWgDcqhunNp92NVkw53NbQUo0VLmwk0p9wnVc045rVegRUd0SYbQDtCqZrG7hTbW5jQJOW2tERcCm6iZZqP1suLrGfyuaoLsScN9VWXFyXGUjHgt3JDORaW13UcYYdOitauBPyFxOu8yhKlXcxwLTBV7fcQVDbFk6ugEjTTn8dlWbHkUl+Ov2XFp9kC0oGo45TIG5O3+67q2NYHQA+RanLBhp0pMNB11IHkNd1ZWLnHoR4GU5uh0cUWilqvqN7j2lp6ERI6ps0mxrujTFaTatHUd9gJaft5IJvK4iArjT6F5IcHsrqjtV7TdGoXBCcmU9iDupcOdomyDzRJgrqZb3m94J7GaVIt0GoCyvPxnx4hcfYKsKcYdVPwzCDVdzAT2K4SaLhGoTHlhy43sri6sgVAXb6pk0tJRJhFo2o0zvsqK/plj3NGyGGVOTivRGqIDvBeL2ElpKLRt+5rpInwTFeuXEucE9cM/aabc052IeYWdcVuiIq80nVOkTC9urctKapuhO01ohJFQNEJyieYUCo6SrLDWSglGlZRNfQDmqsdTg6q0Icwph1s6qe4JKFOv4CRBiSre3sWOqZXGQGz122lK2wSs14lqdxe7DHZAIMQ48/L5oXNSdRY3Hq7OLq0dUdnYRDdm6GAncMoEVnFgygNJLRrt4ciVXUaboDAHGRm7sn5BEHD9y5odmYCCACWxoOp8dNkuT0a4JN6GG4tUdSfmDYEgRIeOWoO4nmEPXTwWxGqLMWfS7EOaO8TBHSfpsqA24fqixu1YjyIvlRRZE5SGo6KxOHEnwVxgeHsJDSJJMRuSTsB4pk8ySMyiyDSaGkFvqpeJUxA1/XVaTZ+zaiAHXFRzNiWMjTwc4z8lct4Owt7S3IDMa9o8uH8JzaJf4nJqQRj1kyrT72UlvUclGxFzy4GDHitrbwSGNLab87eQeBMchmGh+AWc8XYe6iSCNJ+CzJzWWpx/h/YVa0DVoXawY69ExidoQMx1KtmhgZIMFU2I3piDqmY25T0DJaKoJLtrwvFt2LO69QzoU7ZVsplR6u69aqcU1QSH7y5zFRzqYC77Ald0qYa7VRUlSKPaVsB73zU6wAB02UW4uWlMi9I93RTi5IuqLi8rGDzSwS+7J2ZxAHj9lRVLlx3JTJMqPEnHiyzRsLx511c0WMy0qDqraTnuEucSC7K0bAkCJ5Zh5Kh47wh9vd1Mw/Zve51N2sEEyGz1GxHhKueBeHhe4ddMBy1W12vpP2yubTEajUAyfLfkpFXialXous8SY5lfMKZqANyseDArOM6Qd45EnZDHDDGvig07BXC6pzNLdx4wRHMHkifFrw12NNTuvb+YBrTGsguGpGuyHaPDVwKppZT2kluVsumOkbgjWehRPimHttXUqF1VDq7wXPaCMtIaBjXHm494zsIHWUjJH+5ejUsjjGmDl1Ua73dh8/FU/wCKLTojmtwmTqxw+yD8cw11F2qrx/IxZPjFmWblds9oXxA1+K0Lgei22tn4hWbLjLaAPICc1TwmCB4DxWe4LYuuKtOi3d7g2eg3c70aCfRa/wC0eyFPDm06YhtMBoA5NDYj7LRwS2DHfZn91i15ekvc7sqTto7sgeWpUvDOGA+B+IeCNiJ7s9NVQ2VcjKCdhpJCLbC9bTaHOmCdxt8dgs2XLKMqOjhxRlG2XHDeP1rCs22uahq0nOytqO3ZmjLPVs7ztMoi9ouCNrUhVGhaYd4g6a+IMfFCHEjBcWzizVzWyI115ahWuKcSGqG2mUt7e2e3UiW1gA9noYI8yEccinHi+xGXC07Rll6003kTIVbfa6qxqBp1JkqBfN00RQ7MsmV7WSkpVrSSTpT2AcPZqvS2FYPpg1Y5K1r4YMoKFzSoNIhWFhUIEiAVExOyNI6mUYdq4NaC0DRCnEWYO1Oh0HihxyUpDsmFRjZRkpBeJStIg6XS5hONChDWPYmCaN21sZszCJ2k03AT4S1UD/ZriFSoS4U3ZnEuqF+hJOroieeyIvYKdbsf/Sf/AOoWrMp/U/dUyz56ocV31i91MFnaMimXPYHPDWaBodoY8+irMbxStc1e3uB36jQQQwMzNkgOEbjQgH93wW68RcA217VbVqAhwIzZTHaAH3Xee076rLPbC4f9Se1oAFOjRYANAIaXZQOQ76pItuyqwTierRGQnMzkD+XyPTwVfjmIurOlyrJT9OtpDhIS1hxqXJLZG21RoHsew7NVfcOE5Yps/iMOefRsfzLR+LHsFtWNQSxtJziPIEj5gKi9lVq0WbHN/M6o7/2yf6VYe0Rv9guf/r+4/qjItGLPsnva1wcD3RPoN0W4RYMq2QY8y5pOnXmEFWN6Q0s20InwP6hFnBdZjfe7QuP5QWsp+Zdv8lizpm/A4hRgtamKWRoh06iAPiEF4jftfiDBRcHNphjQ4HQn3nQfAkD/AAowp2nZyQSXOkyZ8SInkJhZdgDorMPWQfUf7peBXcn6DzuqS9ke9BFRw8T9UyZPVTcQs3NqOB6k/Nd2Lw0wQtvLVnLktke1uQ3cJLy7pjMY2XinFPYBOaO9KsmXmgEqNgeGOr1msJhu5PgtUw7g+1IHdzRz3lRpMYk+zPaV2eZJQ5xJWzVf4RH3/otK4lwhrKv7NsMAJJ6ACSskua2dxceZJ+JlDihUmzRkncEhoFeJJLSZjsbpwJvonAoQ1n2CH9pdj92if/aqtfy7rI/YE3vXjv3aI+dUrW88yoQ7YvnHjh/4jFbqDoapbPQU2hn+hfRjX5ZJ0AE/DUr5lsj2rq1cjM5zjkE6l1R2b7j5oZOlZcVbPMQwTK0VW5hQDTLyCZc0xAOxJJAjSNeiozIE+nrzC2iri1pRs30mlpYGloLhLSXAlzyDo4z85WLV6mZ37uwG0DwWXxs0sl2uhuWKjVH0F7NKWXD7edO4D/M4v/1KRxtQ7ezrU6T25nNMQQZIIIZpMSR/wsttMbfUYGucQwABrfygAQAB5ALROFLJtvYuqu3eHVj1yhvcH8on/EmLJbqgpYuKTswo2rg+CIIMH0OqIeH6zg/KI8Cmqtu5xJ3mSfM6qbhVqWd8jZZ/IncGafHxuMkHNtJ1JkkfoLJ8OaW1II1B++q1ew1YDzIQ3W4Ne52cPAeXTt3dSkeNJK1L2O8iFtNeirxIDNr0Hqq/K2VrfFPA1sKDCwuY5pDS/wB7PI3cNBMjlCzHiXh2ragPJD6bjAe2dD0cPyn9StdU+L7OZOLfzrQP3lQBySi1V4tCihVGpYDh4aS7mYA/XqtGtKIp0x5IFvKxoObppy8VaUuInPiduiz4J3GzRKDWjzjqnlsbl437Mj+Yhv3WEOWx8c40Dh9dvN2Vvxe2flKxyZWqNUKkeBcldhcu3RAnqdCaTtNQhsPsJbDLp3V1IfBrz91qNuZBPUmPoPos49iFD+yXDutaPhTYfutLpN7o8lRbBn2jYx+GsasGHvY5jf8AF3f9S+fLSpldqSGbuE75NQB4k6eq1b26PIbaDke1n0LIWQ1So1ZDrEMQfVPeOnJo0a3wAUSkNUnuXVDdVVLRFthNwva9vcUaP994B8GjVx+AK2zigRZVg3T9nlgaQ2WiI6BqyL2bD+3N/gd8y2VtVWiKjHMdq1wLdOYIInzS0tMc5fJWY26jCmUZywdlZXuEPpVCxw22PJw5OChYicg8VzpW3R1Y1VotbGpporrCpfVpNGsvb8AczvkChayrwNdlofBuEOYO3qiHuEMad2NO7j0c7TTkB4lFhxuUxfkZFGFkjjZ39ld1zt/qs6xIl9tVpnUFp08QJB+IWge0CoG2sn/yM+jkAMMg+SLyW1lTF+JG8LT/AGZSdV6mydUl0TlM0vGbp1UU3chyUy1dombiwcxuU6wuLesA1YcLTWjdld0yu4zJNs7we36x/RZ+j7id02tT/Cfg4IBW3H0ZJ9nq4TzE04aowRJ2iU0uqZ1UIbp7Er6mLSpRJHaGq58dW5WCR191aWzYLBuAMVtbYMqVawY+XNeIJhpJI2HMBvxWgXntSw9jSW1S88gxlT5yNEHL0E4gJ7aMS7S+bSG1GmB/ieczvkGrO6xVjjeI/iLitWM995InpsPkAqqq5EUNFP2zdUwpdg1DN0goK2Hfsupt/EVXOjRjWierjrH8o+K2K1Pz+SxPgN5a+o6YGZrfHQE6fFa7htfuzy2HwGmiXzSDastbmzZVbleA4cvA9QRshi+4CoVHBxq1mjfKCwj5tRJ2+u66Nb4KfF7KUpx0mQ8I4Wt6BBDc7hs6oc0eQ90ecK+UOnUUlj0cUktAScn2BXtRqy23pzoXPefHKABP8xQkzRp8vsrb2iXBddhs6NY0DwJJLvt8FVR3YXL8mV5DreMuOEzx2FmUkV4hbhoSW6GRtHK4hVieKgSIEuG6EhmDoTvFl9lygbyq60xPOIOjknFFwiqNS4tU/Q7iRzMczeWkfJAy0OwoiZOpQJiNuadV7D+VxHpOh+ELXi12ZsrvobYuaoSaV1V2TRY2vV4koQdqVFxK8SCog6Dom3ldptyhZ4rW0pZW681Hwi27Sq0ckQYpQDfTZZ8s/komjDj+LkEHCmHhlG3qOGtXtXnybUDW/wCUrRbB4yjL5adRyPXZBeFVZtrRkR2dHy1qVHPB2/u5T6otwl0mZB9fnG28jzUaVg2XjGaePgu6bdBqNo/3C4DY+Ccos5/oSrAOmgSvbq4NOm5x/KNuusD6rtlOJ9P+FX8R1w2mG/3j8hr/AES8j4xbIZ3xHVzVg47ka+pKds6eZzR6/AKDxPUAqMjp91Z4E7vSeTT9lzJJ8bOnGVYSp4kp5SvE3xTcy+AvF0sEX+NWc9hFxh7PH5TVt3mqAJLDGeOrY0d5boDtbcNX0HQqQhPiDgT8RX7Si5tNrgTUkSA7qB48/inuOtC0/szyxBlC/GLW/iO7vlbm8+X/AKwi64AtxULiCKeaSNjl6eazm5rF7i927iSfVXAkhtqdI0TSIsD4QvbpodQtqjmH85AYw+TnkT6JoAOJFT8cwetaVTRuGGnUEGCQdDsQQYI/ooChDyV3S3XC7o7qEO1y5q7K8Q2WX/B1tLy70RN/0f8AE3NKhs1xl5/usb3nnw0EeZCicF2UU8556q54fxBjzdFhmo4toAcm0/ee6f3iA3/CVz4tzzt/R0ZfDAl9l7b/ALR73gBrHGGtGkNaA1rf5QArnCmGTptp1/U7/FQMPpBv5YJ8p0hXWH0ssaCMup8fEctD81sMXRYdI5aehUik358/gmmp+kz9esqqBY6xioOMe61ruQkHwnUfQogOiF+MK4NKpma4AAQY0JzAgFVlhyg0Xj3Iz/E6eeqJ8PRSa1x2QAHRM2LC5xcVU4ldZ6pjYafDf5ysMVydHRzVDHX2R8TdndK9TzaUherUpUqMXE2vCrxleezcHAbkcvNP31ZtVj6THxILdDrsqvCKdKzoFrPcptLnu5vdGpPX/hZlYYy5lx25cYzFztTETJ+SfdCUrKPjaoaI/Dn3s3e8mnT4nX0Qa5W/FWMG8uqtciA93dH91o0aPgJ8yVUFMSoFuwx4Aq2lIVbi6Z2j6RYKbDBBLgYIB0mQdTsAiC64xuLgjO/JT/LTYS1gjYGNX8t/ksztauV0qyoXRc1zTzEt8wlZbofhaTCPi/D+1pirrnawnmQ5o1LfPc/FAi0TCrgV6FMOOzsjp2ioNJ9dPVAV/amlVfTcCCxxaQeUFB48nuLD8mK1JexgrqluuF60wVpMo+QuSu15T3E7SJQstdh/jV7+EtQxulRwDR4aan0H1CnezzCstOi7XNVcXGZ2g5BrvoJ9Vn2O4mbiq5590aMHRvL1O62fBKBNvRLNDTayDpGg6c+iz4cXCO+2ac2XnLXSLbFbfK1pYIykyNjEzKm4XVa9vKf1oVJxGjnYCeWpiZ25Kis2Av0c4T5t+X2RbTF9oI8vPZSaRXDSYUe5rnVrT3o5bieaJL6A7Hby/bTE+87kBqUCcW4q+rlpnQOObLzAG069foiyratjM4R1MwesSOSC6lbtqr6pEAwGjeGjQb/H1S/InxhX2aPGx8pX9FVitfsKOnvHQefVB1JxaFacTXpNZzSIyEtg7yDDvn9FU0XFxDWguJMADUk9ABul4cdR2D5OXnPXSJVK9ML1GuBey6rVaHXD+xB2aAHP9eTfmkm8P0I5MMOKsGuqnctRT7J7YeHHK4HwPMFUOD+z+qH/ANobTNMyHNDpkERGyusN41bVdlBM+IV4MYb2ZeTDQYKNcZOy3yWjFePPZtWs81agHVbbc/mfSH7w3c39749Vny+mLrjeg2W5+8OUFYV7Q6lJ2IVzRY1lOWwGiBJpsLjA2JcSmKS6QLTBtS6VYERMEaifmFESUkrJF0EmECNNTSqDI+CBkLtA6SdIOoVDfvcaj87s7sxBcTOaDEz6LqhePY17ARDxldIBMTMA8l1d4e+myk9whtZhew9Q2o+mfWWfAhBCHFtsZOalFJEVIhJdNCaKHKR0XTW6hNsMFSKXvCdpE/HVC+gkXmLYVTyd2A8ZQY5zG4+a1ngFgdbgblrQNdOoH0Czy5sA05WS6P2hdH5XatLj11+SOPZ/fBrCx3n+vjzWfDK0afIilLQcUKndh0TzjZD1YZKhLde9mygHnrOnkVfBjoIAGvU9fJN5JJBB5CDHxBG+v0T+NmdOhvDsSNTZsCdzzj6KXlDdZA3Jk7b7k8goFJpDzEiOsxO5+SGePsRqPAt6I3hzjO8ahv8ACIknyCl8UFGPJ6HOJOIO1aaVAnKTD37Bw5tb4eK94YsjUrNaRLR3neTf94HqhzBnjs2A689dz1R1wq9tKlXrO91oknwaC4/Zc/k8uVWdCaWLC+JlPGdDPfXJaN6zxAnXvR8z9Vpns44IbaMFasJuHCdf+0D+UfvdT6Kl4BwTtXvvrn/42uc5s7OfJLqh8Br6+SIGe0u1LiC2qBPvQCD47ytqa7Zy/wCAzKSHaHG1k/8A7wb/ABAt+oSR8o/ZVMBL7CRY1yzOKh0IMQRm2BEmCiLG7ns6NNkbiSqqjY0q126az3VGvlzXDSR6LrGrvt+2azdnu+iStWxjdgeysDWc4iQSgbGq4fXquGxe6PKSB8gi4OLRmI8/mgUmdeqmFfJsLK9JHiSSS0iRLSOP7VjcHwkhsPazKdP/ACUxUI/mErOGMzENG5IA8yYCMuOatTsaLHOJa18NB2EUyB8kDnUkvsgGrtoXATjUbIWfDmDG8uqVu12U1HRmicoALnOiRMAFFHEXs0urRwMtrUYk1WwzL1DmOJIPSJlQ/Z1VNG4NxkzCm0tHQF+k+cB3xWrYve9vYvcRGYgRPiEmWRbXsNLpgzw9Upuo1O2gvp0DTpjyB75HN+sT4Ksw97qLtJ01HiD+inrC399x2AI+KnOs+0a0tInQT6dOsapWLa0NbbdsJMJ4hdoH66K3ZiDXHm3w8EFULB7YIn6f8K2sqZgF3daJGY846dU5NgNII6TGOcIJb0gzPnPkFVcS06dCjULGtFWp3AdC45tDruNJPTRd21cNJEk7Zd5Mjbw18equq1iyvkLx7pmDz6H9dUT2tEi6e+jLbfK2pFTMBmbTGUAloyS6JI6a+ZRJhlpVuaH4ZstZUr1O2fEEU6eTut6EnKPQp6x4eqPu21HiGZ6lQiP3gMp6GB80Z4PYijTyyDLnOJ2kudKy4sXys0+RmThVgt7RbaoyxyW5ayjTyhzRMlo0DR4deqyGnVjdfQ+I2lGrTdSqAFj/AHgCRPqCgrEPZlbuM0Kz2fuuh7fsU+UWYkzKqlcpIxxX2eXTPcYyqOrHAH4OhepfXosK/wAEKdStWA1cBHmWhDttQcypmA56+IO6vuKaru42gZEDXrGipabqw94D6LJ5GRxlUX0EkVPE2FlheWe65rnDptqspC2zELl/4aqHNGlN8fylYmtfjT5WDM8K9CSS1Ak/AaOe4pDo7N/L3vsr/jeoTTpA/wB8/wCVe+yyk43uZsS2k86idy1v3Vr7XL+TQokMkZqri0AHXutB8NHLM5ReZR9l1ozsJ1qaCdaOQ35fZaGUg64PJZbxp33Fx/yj6I9xZ2SwYOrgq3D8OtKbWMDazYAHI68z8ZVxj1NppUWicszrvosNL5SDtlBVAbTDRoSmsExAUXOY8E8gZ2g/8fBSKFv2tZo/KD9FV4yzLWeNRDzpEH5+avFraCuwxtrgPBLTlJcNASdJEkmNNJ20U9lq1zY06ie8BrvPPT6lBGG4lkP1RTh+KUzDRoD7w6Cdui0p2U0XtgwHkPOFbUmAdVX2LOYAj93afLkrOmmAM4urltJjnvMNa0uPkASVk9xx1cmYLW+AG3gtNxpzCwU6hEVSaY8ZBP2+axbEsPNGq6m7dpj+h+EJORlovqeOVqtF73vJczaNPootpxlWZu4keOqbwhn7GsPCUP1AXwAPADfVKXYT0jU+FeMTc1BTDCXQTIOgA5mfQeqSomP/AOkWgAAN3Wgu/dbvl/XNJP5NewCyrPPZUjzGYfOfuo/4onddW1fMwN/ezA+mq6psnlouNnacrGog4zV/YVtP+2//ACFYsFt3EjWizuCDqKNT/IViK3eB/SxcxAJJFJdAELfZzeCjWquOgLGtnpLpP0VRxViX4m6q1QZaTlZ/CwZR8YJ9VYYAW07C8rGMxLKTP4nA7eWafRDKRCK/LKf+C30JTsMpF9Wm0aFz2AT4uGqhBTsLpl1akBuXtjzzCE2XTKRu11RZGg1lSr62DmUx0CD3C6G5BCILjEZyAa90T5rjK445JPY72O2lkKcuae9sPBUnENmXvzudLyBJ0Ext8ldVbyIG+klVd3dhxId5LR47d8X6X+yUVNKkCADAP+ykMs4EymHb6eisKl72TSN3a+Tf6nZbFRAt4ac4CCdtNfqiUEQg7hmq4sBeTmd8v1oEWU3dUxMXIBuP8Sea1NjRApd6eZLo+gHzKr+LrbtqdO6YNXANf4EbH7fBW+N2oNV+c97Mfhy+Sdw2zGV9u4y2oNPA+H65LCs/Kbiw+LSsDeGagY5+dmZsat6hE+FWli1gvBRdSa06BxJaTtIbJlN4fgP7Utnuj3vAJnicOrRTpDLRp6NHI+KKORKPJlO+it4itKVw81WXIe5x1DhGUcgNfskowwrqklf8mJVEX/qjw/QgwSAY3E6fJEdhfh7ZIAdMRt6hVgpMDg0gDNBgRI02PjKkvswB3O9BPKD5ALLlcH6oJI44xuALK4EamkR8SBqsZWp8SNzWtYnN/wDG7fqBMHodOqyxb/ASUHX2BPsRSSSK3gk593FsyiOdV9V3nkaxo+Gb4qCkkqSoh63dXXCVLPe24H/kB+Eu+ypmIt9mdDNeZztTY53qYaPq5K8iXHHJ/otdmpPpcpTPZabaqTXrZjJInw5+a6ZUHUf1Xm4yaGkF7DJkFDtR5zb76ovuoc0nwP0QW8zC6fhu02WSaENlx3G3muKbc7wD5n01TVWroB+pKm4NTJJd6fc/ZbiBjgcSDB2158z0RHSPMIdwUCDJgERruP8AZX9KqJI6JiaFsB+MKjW3TyXFpIYY/wAI1HgqR19UbUYadSYIOvgifjCzz1pOksaJ/vQXKjpYc1ug9Vzcs4xyN/sNPRc8RY5log2wBfVhzz/d0iEInFrgRLTqrs0RMD9eKZNItnrruZhBPOp9pE40VbMTqkwKZJ8klMfIHenVJDcf/JVExvZv1mNBJjvHTkVIqO6Tl5xG6qzdDkfeO0a8t/D0Sr1C7TUcxG58Uni3r0FZPv3TSew7FjgRB1lpHx/osOYdB5LYqdxmaQ6YiNo15SQZA3Kx8iNOmi6XgJLkLmIpSkkugAJJJKVCHoWj+zK2ijVqfme8NafBg5eris4WvcMU30LOi2mG5ywOdPIv73x1j0WLz58cdfYUOy8z6nNv1KjVHu6DeBH1lR2GrrmAaCd5BBPM6mVJe+dM0yBB7p1jXULkhj9K4iJ2EuOoOwkx8I9UHG5kkjTVX9Wr2bXNLZc8QCd2tmIAGmpB18kOXVq4DNBjY+fRdHBDjH+QkdF86oiwtkMA66/H/aEN2rJ3RZh52/WnRaYkCS0IaxziCYHQcuQKmYU6fX19FBr1ZoEAy7ug7jnO/kF1g7iI6Kf3IqtEji62m3bUGhYfPRxj6wgx15HjG5AhadUDXMLHahzSD6hZiKXdJkDk4mNPE+fJZPNglLkBHY22uBJ2dCdqVmuHmNVBq0mci3rJO3Q+W+ijVGugnceHLosPGwizZVaAZ1A5cvRJVZvoA0013CSLjIlnFPZp8D8pj6Bdjf8AlHoS2QkknIiJVDQCOpHzKyOp7x8z9Ukls8P2DPs8Xi9SW4A8CRSSUIdsEkDxA+a2NogwNBA09AEklzfP6RcTyo8hunMwV1TcZy8o29F6kubXYbH2mHj+EDXXTKDz80/idFptzImMx+BSSXVxf0oYugUtgiey/wDz9kkk9dFF3eCKccgQV1hLidyvUkPsnoIaTtGrPa2j3NGjZdpy0eYSSSfM6QMOyGwS2SBOXoByKbZSBoVHEd5uWD070aJJLCF7K2p7oH65JJJJhR//2Q=="/>
          <p:cNvSpPr>
            <a:spLocks noChangeAspect="1" noChangeArrowheads="1"/>
          </p:cNvSpPr>
          <p:nvPr/>
        </p:nvSpPr>
        <p:spPr bwMode="auto">
          <a:xfrm>
            <a:off x="307975" y="-1638300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UUEhQVFRQXGBgXGBcXGBQVFxccGBYXGBcUFxgYHCggGBolHBcXITEhJSkrLi4uFx8zODMsNygtLisBCgoKDg0OGxAQGiwkICQsLCwsLCwsLCwsLCwsLCwsLCwsLCwsLCwsLCwsLCwsLCwsLCwsLCwsLCwsLCwsLDcsLP/AABEIARMAtwMBIgACEQEDEQH/xAAcAAABBQEBAQAAAAAAAAAAAAAGAAMEBQcCAQj/xABCEAABAwIEAwUGAwUHBAMBAAABAAIRAwQFEiExBkFREyJhcYEHMpGhscEUQvAjYnKS0SRSgrLC4fEVQ1OiM3PSs//EABoBAAIDAQEAAAAAAAAAAAAAAAIDAAEEBQb/xAApEQACAgICAgICAQQDAAAAAAAAAQIRAyESMQRBIlETYXEyQoGhFCNS/9oADAMBAAIRAxEAPwDH3U+actKbS4ZzAXHgnOz5qm9Aj19kaf2eqbpXJCbcVyCqUVWyE8PzLoUDuBKh0qsIkssSDWe6kZLj0iLb2R6FjVeNBomLmwqM1LTpziUSYJdTqFzjmKVAMvZ+o+6zLPPnxobWj3CrEVKewPlCrsRwdwnSAmsEr3DZLIg8jyU2/wATqVQWuhvIwg/7o5XTVFunEF6pDSve3nyUy8oMA8VD7LTZblJNWJGK9U8lxRpTup/4MxJUSq2EakukQjv0K6lckLum3omMh7llcFqee0hNt3VJkH+zJbIKYpscTA3ThEFX2Gdk9uUxmhJyZPxxui4qympUHMdJOU8imbyoXHWPRT76kQSCfJVLgjxvlspngEpJbJJpCwrWDmsmFDAJRhiDgWgDcqhunNp92NVkw53NbQUo0VLmwk0p9wnVc045rVegRUd0SYbQDtCqZrG7hTbW5jQJOW2tERcCm6iZZqP1suLrGfyuaoLsScN9VWXFyXGUjHgt3JDORaW13UcYYdOitauBPyFxOu8yhKlXcxwLTBV7fcQVDbFk6ugEjTTn8dlWbHkUl+Ov2XFp9kC0oGo45TIG5O3+67q2NYHQA+RanLBhp0pMNB11IHkNd1ZWLnHoR4GU5uh0cUWilqvqN7j2lp6ERI6ps0mxrujTFaTatHUd9gJaft5IJvK4iArjT6F5IcHsrqjtV7TdGoXBCcmU9iDupcOdomyDzRJgrqZb3m94J7GaVIt0GoCyvPxnx4hcfYKsKcYdVPwzCDVdzAT2K4SaLhGoTHlhy43sri6sgVAXb6pk0tJRJhFo2o0zvsqK/plj3NGyGGVOTivRGqIDvBeL2ElpKLRt+5rpInwTFeuXEucE9cM/aabc052IeYWdcVuiIq80nVOkTC9urctKapuhO01ohJFQNEJyieYUCo6SrLDWSglGlZRNfQDmqsdTg6q0Icwph1s6qe4JKFOv4CRBiSre3sWOqZXGQGz122lK2wSs14lqdxe7DHZAIMQ48/L5oXNSdRY3Hq7OLq0dUdnYRDdm6GAncMoEVnFgygNJLRrt4ciVXUaboDAHGRm7sn5BEHD9y5odmYCCACWxoOp8dNkuT0a4JN6GG4tUdSfmDYEgRIeOWoO4nmEPXTwWxGqLMWfS7EOaO8TBHSfpsqA24fqixu1YjyIvlRRZE5SGo6KxOHEnwVxgeHsJDSJJMRuSTsB4pk8ySMyiyDSaGkFvqpeJUxA1/XVaTZ+zaiAHXFRzNiWMjTwc4z8lct4Owt7S3IDMa9o8uH8JzaJf4nJqQRj1kyrT72UlvUclGxFzy4GDHitrbwSGNLab87eQeBMchmGh+AWc8XYe6iSCNJ+CzJzWWpx/h/YVa0DVoXawY69ExidoQMx1KtmhgZIMFU2I3piDqmY25T0DJaKoJLtrwvFt2LO69QzoU7ZVsplR6u69aqcU1QSH7y5zFRzqYC77Ald0qYa7VRUlSKPaVsB73zU6wAB02UW4uWlMi9I93RTi5IuqLi8rGDzSwS+7J2ZxAHj9lRVLlx3JTJMqPEnHiyzRsLx511c0WMy0qDqraTnuEucSC7K0bAkCJ5Zh5Kh47wh9vd1Mw/Zve51N2sEEyGz1GxHhKueBeHhe4ddMBy1W12vpP2yubTEajUAyfLfkpFXialXous8SY5lfMKZqANyseDArOM6Qd45EnZDHDDGvig07BXC6pzNLdx4wRHMHkifFrw12NNTuvb+YBrTGsguGpGuyHaPDVwKppZT2kluVsumOkbgjWehRPimHttXUqF1VDq7wXPaCMtIaBjXHm494zsIHWUjJH+5ejUsjjGmDl1Ua73dh8/FU/wCKLTojmtwmTqxw+yD8cw11F2qrx/IxZPjFmWblds9oXxA1+K0Lgei22tn4hWbLjLaAPICc1TwmCB4DxWe4LYuuKtOi3d7g2eg3c70aCfRa/wC0eyFPDm06YhtMBoA5NDYj7LRwS2DHfZn91i15ekvc7sqTto7sgeWpUvDOGA+B+IeCNiJ7s9NVQ2VcjKCdhpJCLbC9bTaHOmCdxt8dgs2XLKMqOjhxRlG2XHDeP1rCs22uahq0nOytqO3ZmjLPVs7ztMoi9ouCNrUhVGhaYd4g6a+IMfFCHEjBcWzizVzWyI115ahWuKcSGqG2mUt7e2e3UiW1gA9noYI8yEccinHi+xGXC07Rll6003kTIVbfa6qxqBp1JkqBfN00RQ7MsmV7WSkpVrSSTpT2AcPZqvS2FYPpg1Y5K1r4YMoKFzSoNIhWFhUIEiAVExOyNI6mUYdq4NaC0DRCnEWYO1Oh0HihxyUpDsmFRjZRkpBeJStIg6XS5hONChDWPYmCaN21sZszCJ2k03AT4S1UD/ZriFSoS4U3ZnEuqF+hJOroieeyIvYKdbsf/Sf/AOoWrMp/U/dUyz56ocV31i91MFnaMimXPYHPDWaBodoY8+irMbxStc1e3uB36jQQQwMzNkgOEbjQgH93wW68RcA217VbVqAhwIzZTHaAH3Xee076rLPbC4f9Se1oAFOjRYANAIaXZQOQ76pItuyqwTierRGQnMzkD+XyPTwVfjmIurOlyrJT9OtpDhIS1hxqXJLZG21RoHsew7NVfcOE5Yps/iMOefRsfzLR+LHsFtWNQSxtJziPIEj5gKi9lVq0WbHN/M6o7/2yf6VYe0Rv9guf/r+4/qjItGLPsnva1wcD3RPoN0W4RYMq2QY8y5pOnXmEFWN6Q0s20InwP6hFnBdZjfe7QuP5QWsp+Zdv8lizpm/A4hRgtamKWRoh06iAPiEF4jftfiDBRcHNphjQ4HQn3nQfAkD/AAowp2nZyQSXOkyZ8SInkJhZdgDorMPWQfUf7peBXcn6DzuqS9ke9BFRw8T9UyZPVTcQs3NqOB6k/Nd2Lw0wQtvLVnLktke1uQ3cJLy7pjMY2XinFPYBOaO9KsmXmgEqNgeGOr1msJhu5PgtUw7g+1IHdzRz3lRpMYk+zPaV2eZJQ5xJWzVf4RH3/otK4lwhrKv7NsMAJJ6ACSskua2dxceZJ+JlDihUmzRkncEhoFeJJLSZjsbpwJvonAoQ1n2CH9pdj92if/aqtfy7rI/YE3vXjv3aI+dUrW88yoQ7YvnHjh/4jFbqDoapbPQU2hn+hfRjX5ZJ0AE/DUr5lsj2rq1cjM5zjkE6l1R2b7j5oZOlZcVbPMQwTK0VW5hQDTLyCZc0xAOxJJAjSNeiozIE+nrzC2iri1pRs30mlpYGloLhLSXAlzyDo4z85WLV6mZ37uwG0DwWXxs0sl2uhuWKjVH0F7NKWXD7edO4D/M4v/1KRxtQ7ezrU6T25nNMQQZIIIZpMSR/wsttMbfUYGucQwABrfygAQAB5ALROFLJtvYuqu3eHVj1yhvcH8on/EmLJbqgpYuKTswo2rg+CIIMH0OqIeH6zg/KI8Cmqtu5xJ3mSfM6qbhVqWd8jZZ/IncGafHxuMkHNtJ1JkkfoLJ8OaW1II1B++q1ew1YDzIQ3W4Ne52cPAeXTt3dSkeNJK1L2O8iFtNeirxIDNr0Hqq/K2VrfFPA1sKDCwuY5pDS/wB7PI3cNBMjlCzHiXh2ragPJD6bjAe2dD0cPyn9StdU+L7OZOLfzrQP3lQBySi1V4tCihVGpYDh4aS7mYA/XqtGtKIp0x5IFvKxoObppy8VaUuInPiduiz4J3GzRKDWjzjqnlsbl437Mj+Yhv3WEOWx8c40Dh9dvN2Vvxe2flKxyZWqNUKkeBcldhcu3RAnqdCaTtNQhsPsJbDLp3V1IfBrz91qNuZBPUmPoPos49iFD+yXDutaPhTYfutLpN7o8lRbBn2jYx+GsasGHvY5jf8AF3f9S+fLSpldqSGbuE75NQB4k6eq1b26PIbaDke1n0LIWQ1So1ZDrEMQfVPeOnJo0a3wAUSkNUnuXVDdVVLRFthNwva9vcUaP994B8GjVx+AK2zigRZVg3T9nlgaQ2WiI6BqyL2bD+3N/gd8y2VtVWiKjHMdq1wLdOYIInzS0tMc5fJWY26jCmUZywdlZXuEPpVCxw22PJw5OChYicg8VzpW3R1Y1VotbGpporrCpfVpNGsvb8AczvkChayrwNdlofBuEOYO3qiHuEMad2NO7j0c7TTkB4lFhxuUxfkZFGFkjjZ39ld1zt/qs6xIl9tVpnUFp08QJB+IWge0CoG2sn/yM+jkAMMg+SLyW1lTF+JG8LT/AGZSdV6mydUl0TlM0vGbp1UU3chyUy1dombiwcxuU6wuLesA1YcLTWjdld0yu4zJNs7we36x/RZ+j7id02tT/Cfg4IBW3H0ZJ9nq4TzE04aowRJ2iU0uqZ1UIbp7Er6mLSpRJHaGq58dW5WCR191aWzYLBuAMVtbYMqVawY+XNeIJhpJI2HMBvxWgXntSw9jSW1S88gxlT5yNEHL0E4gJ7aMS7S+bSG1GmB/ieczvkGrO6xVjjeI/iLitWM995InpsPkAqqq5EUNFP2zdUwpdg1DN0goK2Hfsupt/EVXOjRjWierjrH8o+K2K1Pz+SxPgN5a+o6YGZrfHQE6fFa7htfuzy2HwGmiXzSDastbmzZVbleA4cvA9QRshi+4CoVHBxq1mjfKCwj5tRJ2+u66Nb4KfF7KUpx0mQ8I4Wt6BBDc7hs6oc0eQ90ecK+UOnUUlj0cUktAScn2BXtRqy23pzoXPefHKABP8xQkzRp8vsrb2iXBddhs6NY0DwJJLvt8FVR3YXL8mV5DreMuOEzx2FmUkV4hbhoSW6GRtHK4hVieKgSIEuG6EhmDoTvFl9lygbyq60xPOIOjknFFwiqNS4tU/Q7iRzMczeWkfJAy0OwoiZOpQJiNuadV7D+VxHpOh+ELXi12ZsrvobYuaoSaV1V2TRY2vV4koQdqVFxK8SCog6Dom3ldptyhZ4rW0pZW681Hwi27Sq0ckQYpQDfTZZ8s/komjDj+LkEHCmHhlG3qOGtXtXnybUDW/wCUrRbB4yjL5adRyPXZBeFVZtrRkR2dHy1qVHPB2/u5T6otwl0mZB9fnG28jzUaVg2XjGaePgu6bdBqNo/3C4DY+Ccos5/oSrAOmgSvbq4NOm5x/KNuusD6rtlOJ9P+FX8R1w2mG/3j8hr/AES8j4xbIZ3xHVzVg47ka+pKds6eZzR6/AKDxPUAqMjp91Z4E7vSeTT9lzJJ8bOnGVYSp4kp5SvE3xTcy+AvF0sEX+NWc9hFxh7PH5TVt3mqAJLDGeOrY0d5boDtbcNX0HQqQhPiDgT8RX7Si5tNrgTUkSA7qB48/inuOtC0/szyxBlC/GLW/iO7vlbm8+X/AKwi64AtxULiCKeaSNjl6eazm5rF7i927iSfVXAkhtqdI0TSIsD4QvbpodQtqjmH85AYw+TnkT6JoAOJFT8cwetaVTRuGGnUEGCQdDsQQYI/ooChDyV3S3XC7o7qEO1y5q7K8Q2WX/B1tLy70RN/0f8AE3NKhs1xl5/usb3nnw0EeZCicF2UU8556q54fxBjzdFhmo4toAcm0/ee6f3iA3/CVz4tzzt/R0ZfDAl9l7b/ALR73gBrHGGtGkNaA1rf5QArnCmGTptp1/U7/FQMPpBv5YJ8p0hXWH0ssaCMup8fEctD81sMXRYdI5aehUik358/gmmp+kz9esqqBY6xioOMe61ruQkHwnUfQogOiF+MK4NKpma4AAQY0JzAgFVlhyg0Xj3Iz/E6eeqJ8PRSa1x2QAHRM2LC5xcVU4ldZ6pjYafDf5ysMVydHRzVDHX2R8TdndK9TzaUherUpUqMXE2vCrxleezcHAbkcvNP31ZtVj6THxILdDrsqvCKdKzoFrPcptLnu5vdGpPX/hZlYYy5lx25cYzFztTETJ+SfdCUrKPjaoaI/Dn3s3e8mnT4nX0Qa5W/FWMG8uqtciA93dH91o0aPgJ8yVUFMSoFuwx4Aq2lIVbi6Z2j6RYKbDBBLgYIB0mQdTsAiC64xuLgjO/JT/LTYS1gjYGNX8t/ksztauV0qyoXRc1zTzEt8wlZbofhaTCPi/D+1pirrnawnmQ5o1LfPc/FAi0TCrgV6FMOOzsjp2ioNJ9dPVAV/amlVfTcCCxxaQeUFB48nuLD8mK1JexgrqluuF60wVpMo+QuSu15T3E7SJQstdh/jV7+EtQxulRwDR4aan0H1CnezzCstOi7XNVcXGZ2g5BrvoJ9Vn2O4mbiq5590aMHRvL1O62fBKBNvRLNDTayDpGg6c+iz4cXCO+2ac2XnLXSLbFbfK1pYIykyNjEzKm4XVa9vKf1oVJxGjnYCeWpiZ25Kis2Av0c4T5t+X2RbTF9oI8vPZSaRXDSYUe5rnVrT3o5bieaJL6A7Hby/bTE+87kBqUCcW4q+rlpnQOObLzAG069foiyratjM4R1MwesSOSC6lbtqr6pEAwGjeGjQb/H1S/InxhX2aPGx8pX9FVitfsKOnvHQefVB1JxaFacTXpNZzSIyEtg7yDDvn9FU0XFxDWguJMADUk9ABul4cdR2D5OXnPXSJVK9ML1GuBey6rVaHXD+xB2aAHP9eTfmkm8P0I5MMOKsGuqnctRT7J7YeHHK4HwPMFUOD+z+qH/ANobTNMyHNDpkERGyusN41bVdlBM+IV4MYb2ZeTDQYKNcZOy3yWjFePPZtWs81agHVbbc/mfSH7w3c39749Vny+mLrjeg2W5+8OUFYV7Q6lJ2IVzRY1lOWwGiBJpsLjA2JcSmKS6QLTBtS6VYERMEaifmFESUkrJF0EmECNNTSqDI+CBkLtA6SdIOoVDfvcaj87s7sxBcTOaDEz6LqhePY17ARDxldIBMTMA8l1d4e+myk9whtZhew9Q2o+mfWWfAhBCHFtsZOalFJEVIhJdNCaKHKR0XTW6hNsMFSKXvCdpE/HVC+gkXmLYVTyd2A8ZQY5zG4+a1ngFgdbgblrQNdOoH0Czy5sA05WS6P2hdH5XatLj11+SOPZ/fBrCx3n+vjzWfDK0afIilLQcUKndh0TzjZD1YZKhLde9mygHnrOnkVfBjoIAGvU9fJN5JJBB5CDHxBG+v0T+NmdOhvDsSNTZsCdzzj6KXlDdZA3Jk7b7k8goFJpDzEiOsxO5+SGePsRqPAt6I3hzjO8ahv8ACIknyCl8UFGPJ6HOJOIO1aaVAnKTD37Bw5tb4eK94YsjUrNaRLR3neTf94HqhzBnjs2A689dz1R1wq9tKlXrO91oknwaC4/Zc/k8uVWdCaWLC+JlPGdDPfXJaN6zxAnXvR8z9Vpns44IbaMFasJuHCdf+0D+UfvdT6Kl4BwTtXvvrn/42uc5s7OfJLqh8Br6+SIGe0u1LiC2qBPvQCD47ytqa7Zy/wCAzKSHaHG1k/8A7wb/ABAt+oSR8o/ZVMBL7CRY1yzOKh0IMQRm2BEmCiLG7ns6NNkbiSqqjY0q126az3VGvlzXDSR6LrGrvt+2azdnu+iStWxjdgeysDWc4iQSgbGq4fXquGxe6PKSB8gi4OLRmI8/mgUmdeqmFfJsLK9JHiSSS0iRLSOP7VjcHwkhsPazKdP/ACUxUI/mErOGMzENG5IA8yYCMuOatTsaLHOJa18NB2EUyB8kDnUkvsgGrtoXATjUbIWfDmDG8uqVu12U1HRmicoALnOiRMAFFHEXs0urRwMtrUYk1WwzL1DmOJIPSJlQ/Z1VNG4NxkzCm0tHQF+k+cB3xWrYve9vYvcRGYgRPiEmWRbXsNLpgzw9Upuo1O2gvp0DTpjyB75HN+sT4Ksw97qLtJ01HiD+inrC399x2AI+KnOs+0a0tInQT6dOsapWLa0NbbdsJMJ4hdoH66K3ZiDXHm3w8EFULB7YIn6f8K2sqZgF3daJGY846dU5NgNII6TGOcIJb0gzPnPkFVcS06dCjULGtFWp3AdC45tDruNJPTRd21cNJEk7Zd5Mjbw18equq1iyvkLx7pmDz6H9dUT2tEi6e+jLbfK2pFTMBmbTGUAloyS6JI6a+ZRJhlpVuaH4ZstZUr1O2fEEU6eTut6EnKPQp6x4eqPu21HiGZ6lQiP3gMp6GB80Z4PYijTyyDLnOJ2kudKy4sXys0+RmThVgt7RbaoyxyW5ayjTyhzRMlo0DR4deqyGnVjdfQ+I2lGrTdSqAFj/AHgCRPqCgrEPZlbuM0Kz2fuuh7fsU+UWYkzKqlcpIxxX2eXTPcYyqOrHAH4OhepfXosK/wAEKdStWA1cBHmWhDttQcypmA56+IO6vuKaru42gZEDXrGipabqw94D6LJ5GRxlUX0EkVPE2FlheWe65rnDptqspC2zELl/4aqHNGlN8fylYmtfjT5WDM8K9CSS1Ak/AaOe4pDo7N/L3vsr/jeoTTpA/wB8/wCVe+yyk43uZsS2k86idy1v3Vr7XL+TQokMkZqri0AHXutB8NHLM5ReZR9l1ozsJ1qaCdaOQ35fZaGUg64PJZbxp33Fx/yj6I9xZ2SwYOrgq3D8OtKbWMDazYAHI68z8ZVxj1NppUWicszrvosNL5SDtlBVAbTDRoSmsExAUXOY8E8gZ2g/8fBSKFv2tZo/KD9FV4yzLWeNRDzpEH5+avFraCuwxtrgPBLTlJcNASdJEkmNNJ20U9lq1zY06ie8BrvPPT6lBGG4lkP1RTh+KUzDRoD7w6Cdui0p2U0XtgwHkPOFbUmAdVX2LOYAj93afLkrOmmAM4urltJjnvMNa0uPkASVk9xx1cmYLW+AG3gtNxpzCwU6hEVSaY8ZBP2+axbEsPNGq6m7dpj+h+EJORlovqeOVqtF73vJczaNPootpxlWZu4keOqbwhn7GsPCUP1AXwAPADfVKXYT0jU+FeMTc1BTDCXQTIOgA5mfQeqSomP/AOkWgAAN3Wgu/dbvl/XNJP5NewCyrPPZUjzGYfOfuo/4onddW1fMwN/ezA+mq6psnlouNnacrGog4zV/YVtP+2//ACFYsFt3EjWizuCDqKNT/IViK3eB/SxcxAJJFJdAELfZzeCjWquOgLGtnpLpP0VRxViX4m6q1QZaTlZ/CwZR8YJ9VYYAW07C8rGMxLKTP4nA7eWafRDKRCK/LKf+C30JTsMpF9Wm0aFz2AT4uGqhBTsLpl1akBuXtjzzCE2XTKRu11RZGg1lSr62DmUx0CD3C6G5BCILjEZyAa90T5rjK445JPY72O2lkKcuae9sPBUnENmXvzudLyBJ0Ext8ldVbyIG+klVd3dhxId5LR47d8X6X+yUVNKkCADAP+ykMs4EymHb6eisKl72TSN3a+Tf6nZbFRAt4ac4CCdtNfqiUEQg7hmq4sBeTmd8v1oEWU3dUxMXIBuP8Sea1NjRApd6eZLo+gHzKr+LrbtqdO6YNXANf4EbH7fBW+N2oNV+c97Mfhy+Sdw2zGV9u4y2oNPA+H65LCs/Kbiw+LSsDeGagY5+dmZsat6hE+FWli1gvBRdSa06BxJaTtIbJlN4fgP7Utnuj3vAJnicOrRTpDLRp6NHI+KKORKPJlO+it4itKVw81WXIe5x1DhGUcgNfskowwrqklf8mJVEX/qjw/QgwSAY3E6fJEdhfh7ZIAdMRt6hVgpMDg0gDNBgRI02PjKkvswB3O9BPKD5ALLlcH6oJI44xuALK4EamkR8SBqsZWp8SNzWtYnN/wDG7fqBMHodOqyxb/ASUHX2BPsRSSSK3gk593FsyiOdV9V3nkaxo+Gb4qCkkqSoh63dXXCVLPe24H/kB+Eu+ypmIt9mdDNeZztTY53qYaPq5K8iXHHJ/otdmpPpcpTPZabaqTXrZjJInw5+a6ZUHUf1Xm4yaGkF7DJkFDtR5zb76ovuoc0nwP0QW8zC6fhu02WSaENlx3G3muKbc7wD5n01TVWroB+pKm4NTJJd6fc/ZbiBjgcSDB2158z0RHSPMIdwUCDJgERruP8AZX9KqJI6JiaFsB+MKjW3TyXFpIYY/wAI1HgqR19UbUYadSYIOvgifjCzz1pOksaJ/vQXKjpYc1ug9Vzcs4xyN/sNPRc8RY5log2wBfVhzz/d0iEInFrgRLTqrs0RMD9eKZNItnrruZhBPOp9pE40VbMTqkwKZJ8klMfIHenVJDcf/JVExvZv1mNBJjvHTkVIqO6Tl5xG6qzdDkfeO0a8t/D0Sr1C7TUcxG58Uni3r0FZPv3TSew7FjgRB1lpHx/osOYdB5LYqdxmaQ6YiNo15SQZA3Kx8iNOmi6XgJLkLmIpSkkugAJJJKVCHoWj+zK2ijVqfme8NafBg5eris4WvcMU30LOi2mG5ywOdPIv73x1j0WLz58cdfYUOy8z6nNv1KjVHu6DeBH1lR2GrrmAaCd5BBPM6mVJe+dM0yBB7p1jXULkhj9K4iJ2EuOoOwkx8I9UHG5kkjTVX9Wr2bXNLZc8QCd2tmIAGmpB18kOXVq4DNBjY+fRdHBDjH+QkdF86oiwtkMA66/H/aEN2rJ3RZh52/WnRaYkCS0IaxziCYHQcuQKmYU6fX19FBr1ZoEAy7ug7jnO/kF1g7iI6Kf3IqtEji62m3bUGhYfPRxj6wgx15HjG5AhadUDXMLHahzSD6hZiKXdJkDk4mNPE+fJZPNglLkBHY22uBJ2dCdqVmuHmNVBq0mci3rJO3Q+W+ijVGugnceHLosPGwizZVaAZ1A5cvRJVZvoA0013CSLjIlnFPZp8D8pj6Bdjf8AlHoS2QkknIiJVDQCOpHzKyOp7x8z9Ukls8P2DPs8Xi9SW4A8CRSSUIdsEkDxA+a2NogwNBA09AEklzfP6RcTyo8hunMwV1TcZy8o29F6kubXYbH2mHj+EDXXTKDz80/idFptzImMx+BSSXVxf0oYugUtgiey/wDz9kkk9dFF3eCKccgQV1hLidyvUkPsnoIaTtGrPa2j3NGjZdpy0eYSSSfM6QMOyGwS2SBOXoByKbZSBoVHEd5uWD070aJJLCF7K2p7oH65JJJJhR//2Q=="/>
          <p:cNvSpPr>
            <a:spLocks noChangeAspect="1" noChangeArrowheads="1"/>
          </p:cNvSpPr>
          <p:nvPr/>
        </p:nvSpPr>
        <p:spPr bwMode="auto">
          <a:xfrm>
            <a:off x="460375" y="-1485900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weddingstoryteller.files.wordpress.com/2013/04/jacksonville-african-american-wedding-photography-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57425"/>
            <a:ext cx="6400800" cy="428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0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Wealth or richness</a:t>
            </a:r>
            <a:endParaRPr lang="en-US" dirty="0"/>
          </a:p>
        </p:txBody>
      </p:sp>
      <p:pic>
        <p:nvPicPr>
          <p:cNvPr id="8194" name="Picture 2" descr="http://www.rickbillings.com/wp-content/uploads/rich-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096000" cy="43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320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17</TotalTime>
  <Words>86</Words>
  <Application>Microsoft Office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Essential</vt:lpstr>
      <vt:lpstr>Kaffir Boy</vt:lpstr>
      <vt:lpstr>apartheid</vt:lpstr>
      <vt:lpstr>Bantu</vt:lpstr>
      <vt:lpstr>Enclave</vt:lpstr>
      <vt:lpstr>Indentured</vt:lpstr>
      <vt:lpstr>Peri-Urban</vt:lpstr>
      <vt:lpstr>Truncheon</vt:lpstr>
      <vt:lpstr>Indelible</vt:lpstr>
      <vt:lpstr>Affluence</vt:lpstr>
      <vt:lpstr>Brazier</vt:lpstr>
      <vt:lpstr>Insolence</vt:lpstr>
      <vt:lpstr>Ominous</vt:lpstr>
      <vt:lpstr>Abattoir</vt:lpstr>
      <vt:lpstr>Copiously</vt:lpstr>
      <vt:lpstr>Solace</vt:lpstr>
      <vt:lpstr>Chivalrous</vt:lpstr>
      <vt:lpstr>Quagmire</vt:lpstr>
    </vt:vector>
  </TitlesOfParts>
  <Company>South Lake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Kaffir Boy</dc:title>
  <dc:creator>SOLSCH Domain Administrator</dc:creator>
  <cp:lastModifiedBy>SOLSCH Domain Administrator</cp:lastModifiedBy>
  <cp:revision>4</cp:revision>
  <dcterms:created xsi:type="dcterms:W3CDTF">2014-10-02T17:59:06Z</dcterms:created>
  <dcterms:modified xsi:type="dcterms:W3CDTF">2014-10-02T18:16:18Z</dcterms:modified>
</cp:coreProperties>
</file>