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69293-525E-453B-A7FE-E8152C99F071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4AE0B6-EB4C-4B02-9C4C-220B55464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Raisin in 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7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manner in which someone holds his body; posture</a:t>
            </a:r>
            <a:endParaRPr lang="en-US" dirty="0"/>
          </a:p>
        </p:txBody>
      </p:sp>
      <p:pic>
        <p:nvPicPr>
          <p:cNvPr id="1026" name="Picture 2" descr="http://static1.squarespace.com/static/537b0649e4b0f6c6b6877a35/t/53a03919e4b00a948fdecaab/1403009306165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6999"/>
            <a:ext cx="5029200" cy="355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7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Objectively, coldly</a:t>
            </a:r>
            <a:endParaRPr lang="en-US" dirty="0"/>
          </a:p>
        </p:txBody>
      </p:sp>
      <p:pic>
        <p:nvPicPr>
          <p:cNvPr id="2050" name="Picture 2" descr="http://www.tsfl.com/media/tsfl/images/general/ClinicallyProv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23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Dark colored</a:t>
            </a:r>
            <a:endParaRPr lang="en-US" dirty="0"/>
          </a:p>
        </p:txBody>
      </p:sp>
      <p:sp>
        <p:nvSpPr>
          <p:cNvPr id="4" name="AutoShape 2" descr="data:image/jpeg;base64,/9j/4AAQSkZJRgABAQAAAQABAAD/2wCEAAkGBxQSEhUUEhQVFRUXFhcVFxgXFRQUFxUXFRYXFxcWFxgYHCggGBwlGxYXITEiJSkrLi4uFx8zODMsNygtLisBCgoKDg0OGxAQGywkHCQsLCwsLCwsLCwsLCwsLCwsLCwsLCwsLCwsLCwsLCwsLCwsLCwsLCwsLCwsLDgsLCwsK//AABEIAQEAxAMBIgACEQEDEQH/xAAcAAABBQEBAQAAAAAAAAAAAAAAAQMEBQcGAgj/xABDEAABAwIDBAgEBQMBBQkAAAABAAIRAyEEMUEFElFhBiJxgZGhsfAHE8HRFDJC4fFSYnLCIzOCk9IWFyQ0Q0RTkqL/xAAZAQEAAwEBAAAAAAAAAAAAAAAAAQIEAwX/xAAiEQEBAAICAgICAwAAAAAAAAAAAQIRAyESMRNBBDIiUWH/2gAMAwEAAhEDEQA/ANwQhCAQhCAQhCAQhCAQhCAQhCAQhCAQhCAQhCAQhCAQmsRiG02lz3BrQJJJAAHNUWC6ZYarWbRYXy4w1xYQ1x5E38lG0yWuiQhClAQhCAQhCASpEIFQhCBEqRCAQhCAQUqQoM22h8SKnzXtoUWGmxxbLi6XbpgkRlddN0d6YUMUQy9Or/Q6L/4Oyd2Z8lllSj8mpWpusW1Xtn/iMeSaxGHkS0wRcHURqFw+Sytd4cbOm9yiViuD6f42k0ML2v3bAvbJgcTIJ7VLp/EXEtb1nNJ/xEK/yRy+HJr8olY6OneIqA9cjPIAfRR6m3KrruqPM/3H7qPliZwVstbENaJc4NHMgKv2t0hw+GaXVarR/aCHOPY0LFK+16hc6SXW1JPBVzKgLpIsq3lWnB/dd1tDbrsc/edLaLT1Kci/97+J5aLxgKbX4zDBmlVpkcG3Poqr5oFLq+J/ldD8O8NvYkON9xjnd5hv1Kpjd5O2UmOFachKkWpgCEIQCEIQCEIQCEJUCIQhAIQhAIKVIUGYdPdmBmKL46tZodP9zAGuA5xunvK47EViwQDY68ORWqfEgD8KHWllQEE6WcPqsuxcOM7wM3kews3J1k28V3gpMTTJvx815w1IgnXkrFwlNRunPuguVZV6his5rnAaDe5Jx2Mu2+nv1TFat1i4CNIiFGY0uII4+qa2S6WrCd5o0cL+kKb8kCARdV+EY6oQ1rSTMADMnkFYYZznuewAb9L/AHjetvN5m1u1R6Sm4fDEDO3oPZWhfDWgwMqubJO81kng0EgAdpPkswZtW+7cHLsI0Xe/DfbVNrn0XdVzyC0k2JAiORV8P2c+X9OmjoQhaWIIQhAIQhAIQhAIQhAIQhAIQhAIQhBy3xHLTgntcY3nNA7jJ9FildxFv0jIclqPxSxkGnTm26XHvMfRZVjXSSB/Kzcl/k2cM1iMK55MgWnUxK6na2x3HAOOCptr1nlzXhx69NrsnMbIG823iSuSbOhiFYYLalRpz8PuuWeNs/j7/wBdL31VttDZbKOHwzarWtxApn5pBJlogAu0BN/Aquo4Km1u8XCJsoW0arqjokwTJuT4opMYSGvqbriSGt/xH8qOPDKTVvael1sqs3D1qdQEOh28LjrCIc2eO6THOFdbLwmHwuLr4xuJq1BXaZoua4kud/W5wybeJy8FyYDDIYSd0kOkQGlsGZ8ktTGGIv5wQmWFt6uv7Vsl9vWNDC+wubkiVKwbrgzBBF8u9RKVxaOwkhSqQvI0U29uknTbejeMNXDU3uMuLYJ4kWJVmue6Cz+EbP8AU71XQrZh6ednNZWBCEKyoQlQgRCVCBEISoEQlSIBCEqBEFKhBm3xYw3WovvcOae4yPVZs5h89ZC1X4pvaWU2T1hvO7BYLJ3VDxBOkjIcVl5P2beH9Ybexpt3ZWHbkm6lEzAv3gDwv6pTSJMvvrmPXQJ2jj2EBphpBsJsRzIzVZNOmzdOiG3BHEkm5jgOydVZMa0NJIyBgkXJjqho5qO1rWg7rh+kudm475IHZYeaXA9cy8WH5QePE81F67J/SU5wczq5dsEcQea8spiA08oBjyIRjKAHWbafzDQ9y94Ws0AzM8DBHdOV7JO00lfDbrRug8SQQfMZL1hKwAgz5etvRV/44vfIG64WEGOr9PfaptGoXuio3XMZ9/FLCVtPQhsYOnzk+ZV6qvozh/l4Wk057gPjf6q0WvH08/O7yoQlQrKhCRKgEISIFQkSoBCEiBUiFUbW6R0MP+d8u/pbBPfw71FsntMlvpbqPjsayiwvqODQATc5xoOJXGbR6egt/wBkzdcci4gnwH1XI7U2hUqEGo4ucTeTMcgFyy5Z9O2PBb7eOlO1jWruqkZiAODdAuaxdNuYy92VptcWHYucxNUhZ97rXMdR7rUZA7JPEnQeHqVXvwxzA9hPU8aYM6AEdwv75IZtAZK3cRqU5O6KkCY+WP8A69U+k9690cY9xgDLPtTzcW3eqAxeeHEfz3Krdibu0g5kxJ4X5qd01ItzinXaey3JK2gXiDaTpxO8Pt4Kp+bU4Ank5v2VnhK9QgGCLjMDTTxKjtPSQ2kIadciefu/eVb4BoDgDcacr+iraU9YHjI7jF/FXWxKG9UYM5c2eyVVPptmD/I3/EeieSNECEq2x5n2EqRCkKhIhAqEiECoSIQKmMXim02F73BrRmSvVesGNLnGABJPABY10x6SPxNUgEim38rZ8zzXPPPxjpx8dzq86TdPHGW0TuMyn9TvsuHfjS85yVW4irqbn3kF7outJt79Vl8rl3W2YzCaiydVgyTYZcyvVNxdF+ap69Sw1JKtNnsJHIIntI2iyQL+Sp6+En8sK4qjXTJVj2lriQbRCpV56VOIwcG2Y07VXGluugz26LrDUaTcR9UzVwjHm+uovZTM7PaLhL6UwALgRDgc+NwA63ina2DcdGxN5kQR+qVPrbKa4AtIMcQZiTkQolSkQQd/KQACdBqD3K0y2eOkc0aZI6xBF94D6qyohpc128TGmhi91WVfmRZ4B5xN1Ow+G1NQnLMW5mEtRIm4Z8mwvB1kmyvNhse17ZESRH7qtwVVg/KC7PIANsF1vRSkX1mbwH5gQBoqb7WskjVWZCeC9JEq9F5QQhCBUISIFSIQgVeSUq5Pp7to0aYp03Q98yZu1mpHAnLxVcrqbTjj5XUU3xA6TWNGmZaPzkakfp7B6rL69ck2U3aDt4SqsuWHPK5Xb0uPCYzQfMi896j1qnWKkliivF+9VlWs7SsJT3nNB7V0zAA2Aua2YOuPNX9eqQukqtnZzMRyVRiZY4gXCsab+Oaj49gJt71UUxNUS1xtbl4XUJ1Nw0195dqeoiCfXvCbpVyBfx7VFiZ7MGqRkTvHQ6qO8bxO82cjr2fVSi+825R2oEmYy48zoPeiJeaWCESGA9ovHf7sp2Fw9Mt3dzPhokYTcR2nO0n7KbgqUHI2996pbV5I9UA1nVa09nBdz8PMKX1S8izR56Ll6bJ6xEFaT0Fw27RLv6j6fyrcM8s5tT8i+PHXTIQhei8oIQhAqEJECpEIQR9oYttGm6o8wGif2CxDpDto16j6jjcnKcho0cgu1+Jm2MqDTl1nxx/SPqsvxLbQsvNnu6bPx8NTZt9aZz+n3UV7xkDdKQo7jx+yzWtaRTcvD815ZUGhPgvRq3CiIqRgbOkkhXlMh2phc0HwRbzV5gXA59w/ldZrTn3tM3RNl5xZB96pSwCxNzpnCgYh17c4+6dJ7e6jIbHYPfmoL6URBXp9UxBumn1PUaZKKtBvNByE3MJzDiQAAYz0vHFMENvA3j5KRhmkGWzkRB01t5eCpVz8OaTukXIAbF7cFYYckaAHKDOaj0GAgaxfOCDr3pzDOaHOvN4vYclG06W+EZI5LWuj9Ldw9MRHVB8VmGwsOaj2MIiXAcbLXKbQAAMgIHcu/wCLj3ay/mZdTE4kQhbWAIQhAqRCVALxUqBoJJgASTwAXpUHTjH/ACcJUOroYO137Sot1EybumTdJcf86s+oP1OJHZp5KhrFSsVVI7/RRHH91hy7elh0iuqAcU1VE6FP1qYmQm2k/wArjXQxuybeCVrsp7l7gg5JqpvRabe+KnFWvWIEcrjXzV3s89QGI4lc4akwPormhiCGRIjgAumP+q1a/MIkukybCJ8VDr1W3PP3ZRn457idO4juCiVXkSBmdeCkWf4psXEaZNz7U0SCMp4KIGOjs5ZlPUN4/pFxfT3koWh14DWwIE+5UjDtIbcj3wXt9MwCbAdiYqVt6wA9Fy9uk6FKrBJ424d6nYag5wmZuqnCUXVGkz+rI6Qr3BGPfHgpvRO2gdAMFLi9w/LYHSf4XeKi6GUd3DNP9RJV6t/Dj44R5n5GXlnQEIQuriEqRCAQlQgRZn8VsdNSnSBs1u8RzcYHkPNaW4wsI6V7S+dialSbFxDf8W2HoufLdR14cd5KTGmSAPRRH+JTuJdGuaZa4aLHlXoYwPFufNeGkjgeaddTHFIDA49i5rCLSIKbe3esTB5iPNSqbQ4S2zu4BISHWIuPHt7FCapX0ix98j4K4w1DeE/yVG2hR3hIiRy/dLsvETrplqusu450/XYGmTpxOvYvO/7zTtagHXytYa/sony4NuPsqEp7XARdSKIDjZw5cLqsmTle89is8K8giWWNre7prol7e8TQdHW9VWuqEN45hWO16+6LGW6jgucbXLyDcCYUYxOVWezhUe28CTIixA5rQOhfRb8R1zUgNIMRc9i4/ZbATAN1svQbZvyqAdJ6944Lrx4+WTly53HHp0dKnugAaL2hC2vOCEIQCEIQCVCEFX0nxJp4Ws8WIpuv3L5+rumCt06e1d3A1p1AHiVg9SpPmuHK08Hp4riUxJzA/dSKb9ddENqH9XvsWexqlMCqOF0rm6he3wZtHqodWnwlUWPAzxBUn5gMEkBw4cOfNVziAADPbznNO4asc5Biw0Sw2mF4NxnrPEnzVNjqRpVLTDu7uVs0bxmIOokQOMc1C220Fm8DJa6RrbX3yTDq6L6P4euCMxzsU1UqmR3+aZw9QGCcrKW+uyJ3iF0sVlRm13TrE+Pv7LoNmYoRBHBUFN866zf098FaYGmdSO5VvpbH2XpGWEgix/WNDz5FV2FxLIvaItHGE90oBD2NjTMcOBUbZ+EmJPP7KfpH26LYnXqta0SSYEc1v+zsP8ukxn9LQO+LrGegGEnF0uRnwutvC78E+2X8m9yBCELQyhCEIFQkSoEQhCDi/itXLcHA/U9oPYLrFWvkwPYWm/GDajwGUoinMk6uMWHYFlmCq9Y964cntq4p/E/vajS0+q9Bzjf2ByXndvC8negzlouTs8vcDNyozyRn3dq9VKM5WTGIka6RxVNL7NVTpKXDksILsvHhEKJiMSRoPZsn8BXDurxv4KfG6F4wgQZmTPOJMBPYig2ox4AgFpEdswfVV9AANJvmAOfHwyVnh7OEazPhb6rnpbbkMM57CabhdpIPcrjC02kX+pK8bcwvW+YP1RvdwATWCxLcpt7uu1u+3L1091mQeq23P3KmbMqQ4cf+K0ZFRa9UabsnPM28UmCJcYBPYAR7yVbF9p3SH8wdJyE/so2Cqc/Yn7qx2thHOpNMZSJ9Cq/CUoIB81H0n7an8JWTWe4Zbl8okkLVAuC+FGzw2k+rF3HdHYL5LvVr4prFg5rvMIQhdHIIQhAIQhAIQq3b+1W4ai6o8xAtzOiEm2Y/Gaq19amyfytMgXz5LO6O6AVL25tB1es+q8yXGezgFWgDksmeVtb8MJIcNW/VM+aKldxbHikZccF7lje5V2tqGd3jYe7JqvRJv5KTS6xysn3hsKNp05PGUzNyeSbpOINj3rpalBrtBfMoZsynkY7l0mc0rq7VdPaGQ0DTF+2T5yr9tbqyDm0OHdeFCfsOmbzHf6r1Qwe7+uYEaqmUl9Jlv2dxeIDmx2/Y/RVbKABBAmfIqxfgZvvZ3PoVLpbPECSI8/2UzpFUu+XO3QJ07BKu8HUFMWzOvvRRcVusszXM8UwH81JFyzaRyKk091/aufa+/sK2wlWx0smuky9t56E0QzB0o1BPeSVergfhf0jbVpfh3HrsEt/ubqO5d9K0YXeLDySzKhCEK6hUiVIgEIQgFlXxf2xdtEHK7oPgtUdlZfO3xWweIo4l9SoN9rjMgGAOHJUz3rp04teXbm/nDPQJtuJEnIe8gqg4gG7X90ZJn8SZ0XDwrXuL78X1TAgZDieKjfiJOcKrOLcYGUJ/eAGeenvsTx0TtdNxUDTxhR6uMLrCed1X/PERz9ErawjmO9V8VlqypujnzXqliVTGvJ/lP0qxDVFxSs61fie5R/xB0soD6hKSm46/ZToW+GcZk3T9SufZVax3aO/7JyJ4qECs5x5opE8l6FPgfSU6KUfx+6vrpAZMxEcT7Kdx1eGQ255Zr38vdE6c1TsrH5m9pMKdIWewtu1cPUa+k/deMrTmIOdloXRr4nV2PAxJ+a052AcOwiyzjaeA3HMqiwdn3RfzUmnRc5zdwE62k9nek3PSuXjfb6c2ZtBlemKlJ280+XI8CpS5P4abNqUMJ/tQQ57y8A2IEAC3cusWieu2PKSXUCEIUoCEIQCj4vBU6oioxrhzAKkoQcltT4c7Pr/moNaeLYaVymP+BuEd/uatWmecPHmtYQhLph7/AIDuAO7iwTpNOB39ZUWN+DO0WnqfKeOIqbs9xC+jEqjUXnJlHzP/AN020x/6LSOVRkpofC3al/8Aw2v/AMlMf6l9OIUeMW+bJ8zj4W7S1wx7qlM/6kD4ZbTA/wDLEx/dTk//AKX0whR4Q+bJ8yO+H+0R+bCVO7dPhBUc9CMc3PCV4/wJ8wvqNCeEPmyfLn/ZrFD/ANrX/wCW/wCyebsPFa4Sv/yn/ZfTqFHxxPzZPmUdFsY42w1fvpvVrgOgGPeRNBzRxeQB919CoU+EV+WsNr/CjGvjrUgBoXu/6VJw3wexEt3qlECQTd5NuHVW1JFPjEfJkp9hdHqeGpNp7rXRmSBc96tGUGjJrR2ABOIVtK279hCEIgISpEAhCEClCEIAoQhAiVCECFCEIBCEIFSIQgVIhCAQhCBUiEIBCEIBCEIAIQhAIQh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s-media-cache-ak0.pinimg.com/236x/ab/cc/05/abcc0577e5c607efb6e7559d1c0569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55371"/>
            <a:ext cx="3505200" cy="427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71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Sneakily</a:t>
            </a:r>
            <a:endParaRPr lang="en-US" dirty="0"/>
          </a:p>
        </p:txBody>
      </p:sp>
      <p:pic>
        <p:nvPicPr>
          <p:cNvPr id="4098" name="Picture 2" descr="http://funfive.net/pictures/images/20110822210324_sneaky%20kitt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87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Gaining profit through buying influence</a:t>
            </a:r>
            <a:endParaRPr lang="en-US" dirty="0"/>
          </a:p>
        </p:txBody>
      </p:sp>
      <p:pic>
        <p:nvPicPr>
          <p:cNvPr id="5122" name="Picture 2" descr="http://41.media.tumblr.com/2a8d65f6a8179d7408ac4461313dc5c7/tumblr_muqiz8yYrP1qgn992o1_12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0"/>
            <a:ext cx="5108713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03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Vividly; powerfully</a:t>
            </a:r>
            <a:endParaRPr lang="en-US" dirty="0"/>
          </a:p>
        </p:txBody>
      </p:sp>
      <p:pic>
        <p:nvPicPr>
          <p:cNvPr id="6146" name="Picture 2" descr="http://thumbs.dreamstime.com/z/powerful-fist-banner-vector-illustration-67414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363098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16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person suffering from an emotional disorder</a:t>
            </a:r>
            <a:endParaRPr lang="en-US" dirty="0"/>
          </a:p>
        </p:txBody>
      </p:sp>
      <p:pic>
        <p:nvPicPr>
          <p:cNvPr id="7170" name="Picture 2" descr="https://encrypted-tbn0.gstatic.com/images?q=tbn:ANd9GcQE-sS9a7TM42KPr2VIqARnvxL2VR7DYei0pQDMu2H8Dsr3jF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2286000" cy="424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661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Squinch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squeeze together</a:t>
            </a:r>
            <a:endParaRPr lang="en-US" dirty="0"/>
          </a:p>
        </p:txBody>
      </p:sp>
      <p:pic>
        <p:nvPicPr>
          <p:cNvPr id="8194" name="Picture 2" descr="http://www.blimey.com/wp-content/uploads/2014/08/crowded-london-tube-s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59055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137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49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 Raisin in the Sun</vt:lpstr>
      <vt:lpstr>Carriage</vt:lpstr>
      <vt:lpstr>Clinically</vt:lpstr>
      <vt:lpstr>Dusky</vt:lpstr>
      <vt:lpstr>Furtively</vt:lpstr>
      <vt:lpstr>Graft</vt:lpstr>
      <vt:lpstr>Graphically</vt:lpstr>
      <vt:lpstr>Neurotic</vt:lpstr>
      <vt:lpstr>Squinch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Raisin in the Sun</dc:title>
  <dc:creator>SOLSCH Domain Administrator</dc:creator>
  <cp:lastModifiedBy>SOLSCH Domain Administrator</cp:lastModifiedBy>
  <cp:revision>2</cp:revision>
  <dcterms:created xsi:type="dcterms:W3CDTF">2015-02-24T15:30:47Z</dcterms:created>
  <dcterms:modified xsi:type="dcterms:W3CDTF">2015-02-24T15:45:55Z</dcterms:modified>
</cp:coreProperties>
</file>