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Subject/Verb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6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______ to take care of my pets.</a:t>
            </a:r>
          </a:p>
          <a:p>
            <a:pPr lvl="1"/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4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you ______ me bathe my dog?</a:t>
            </a:r>
          </a:p>
          <a:p>
            <a:pPr lvl="1"/>
            <a:r>
              <a:rPr lang="en-US" dirty="0" smtClean="0"/>
              <a:t>help</a:t>
            </a:r>
          </a:p>
          <a:p>
            <a:pPr lvl="1"/>
            <a:r>
              <a:rPr lang="en-US" dirty="0" smtClean="0"/>
              <a:t>helps</a:t>
            </a:r>
          </a:p>
        </p:txBody>
      </p:sp>
    </p:spTree>
    <p:extLst>
      <p:ext uri="{BB962C8B-B14F-4D97-AF65-F5344CB8AC3E}">
        <p14:creationId xmlns:p14="http://schemas.microsoft.com/office/powerpoint/2010/main" val="131784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dad ______ to watch football.</a:t>
            </a:r>
          </a:p>
          <a:p>
            <a:pPr lvl="1"/>
            <a:r>
              <a:rPr lang="en-US" dirty="0" smtClean="0"/>
              <a:t>like</a:t>
            </a:r>
          </a:p>
          <a:p>
            <a:pPr lvl="1"/>
            <a:r>
              <a:rPr lang="en-US" dirty="0" smtClean="0"/>
              <a:t>likes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______ our car in the back yard.</a:t>
            </a:r>
          </a:p>
          <a:p>
            <a:pPr lvl="1"/>
            <a:r>
              <a:rPr lang="en-US" dirty="0" smtClean="0"/>
              <a:t>keep</a:t>
            </a:r>
          </a:p>
          <a:p>
            <a:pPr lvl="1"/>
            <a:r>
              <a:rPr lang="en-US" dirty="0" smtClean="0"/>
              <a:t>keeps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2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friends _____ very nice to me.</a:t>
            </a:r>
          </a:p>
          <a:p>
            <a:pPr lvl="1"/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4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________ to the store.</a:t>
            </a:r>
          </a:p>
          <a:p>
            <a:pPr lvl="1"/>
            <a:r>
              <a:rPr lang="en-US" dirty="0" smtClean="0"/>
              <a:t>walks</a:t>
            </a:r>
          </a:p>
          <a:p>
            <a:pPr lvl="1"/>
            <a:r>
              <a:rPr lang="en-US" dirty="0" smtClean="0"/>
              <a:t>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85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</TotalTime>
  <Words>75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Subject/Verb Agreement</vt:lpstr>
      <vt:lpstr>Sentence 1</vt:lpstr>
      <vt:lpstr>Sentence 2</vt:lpstr>
      <vt:lpstr>Sentence 3</vt:lpstr>
      <vt:lpstr>Sentence 4</vt:lpstr>
      <vt:lpstr>Sentence 5</vt:lpstr>
      <vt:lpstr>Sentence 6</vt:lpstr>
    </vt:vector>
  </TitlesOfParts>
  <Company>South 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Subject/Verb Agreement</dc:title>
  <dc:creator>Amy Way</dc:creator>
  <cp:lastModifiedBy>Amy Way</cp:lastModifiedBy>
  <cp:revision>1</cp:revision>
  <dcterms:created xsi:type="dcterms:W3CDTF">2014-09-21T22:04:47Z</dcterms:created>
  <dcterms:modified xsi:type="dcterms:W3CDTF">2014-09-21T22:07:32Z</dcterms:modified>
</cp:coreProperties>
</file>